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7" r:id="rId2"/>
  </p:sldMasterIdLst>
  <p:notesMasterIdLst>
    <p:notesMasterId r:id="rId23"/>
  </p:notesMasterIdLst>
  <p:sldIdLst>
    <p:sldId id="256" r:id="rId3"/>
    <p:sldId id="273" r:id="rId4"/>
    <p:sldId id="274" r:id="rId5"/>
    <p:sldId id="283" r:id="rId6"/>
    <p:sldId id="266" r:id="rId7"/>
    <p:sldId id="267" r:id="rId8"/>
    <p:sldId id="284" r:id="rId9"/>
    <p:sldId id="269" r:id="rId10"/>
    <p:sldId id="270" r:id="rId11"/>
    <p:sldId id="271" r:id="rId12"/>
    <p:sldId id="272" r:id="rId13"/>
    <p:sldId id="276" r:id="rId14"/>
    <p:sldId id="277" r:id="rId15"/>
    <p:sldId id="278" r:id="rId16"/>
    <p:sldId id="280" r:id="rId17"/>
    <p:sldId id="285" r:id="rId18"/>
    <p:sldId id="275" r:id="rId19"/>
    <p:sldId id="258" r:id="rId20"/>
    <p:sldId id="282" r:id="rId21"/>
    <p:sldId id="264"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99CC00"/>
    <a:srgbClr val="006600"/>
    <a:srgbClr val="FFFFFF"/>
    <a:srgbClr val="FCE4FB"/>
    <a:srgbClr val="FFFF00"/>
    <a:srgbClr val="00CCFF"/>
    <a:srgbClr val="CC0099"/>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056"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62E84-5165-4D12-A43B-0942EFD205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9D12D1C-8E55-4B4F-8ADB-58E60EC60738}">
      <dgm:prSet custT="1"/>
      <dgm:spPr/>
      <dgm:t>
        <a:bodyPr/>
        <a:lstStyle/>
        <a:p>
          <a:pPr algn="ctr" rtl="0"/>
          <a:r>
            <a:rPr lang="uk-UA" sz="2800" b="1" dirty="0" smtClean="0"/>
            <a:t>Розвиток пізнавальної активності учнів </a:t>
          </a:r>
          <a:br>
            <a:rPr lang="uk-UA" sz="2800" b="1" dirty="0" smtClean="0"/>
          </a:br>
          <a:r>
            <a:rPr lang="uk-UA" sz="2800" b="1" dirty="0" smtClean="0"/>
            <a:t>на уроках </a:t>
          </a:r>
          <a:endParaRPr lang="ru-RU" sz="2800" dirty="0"/>
        </a:p>
      </dgm:t>
    </dgm:pt>
    <dgm:pt modelId="{F08B9D11-CEA4-4B30-AEC4-6DB6A35F1C5E}" type="parTrans" cxnId="{43354C11-BC12-423A-8F7E-EC3297F8B070}">
      <dgm:prSet/>
      <dgm:spPr/>
      <dgm:t>
        <a:bodyPr/>
        <a:lstStyle/>
        <a:p>
          <a:endParaRPr lang="ru-RU"/>
        </a:p>
      </dgm:t>
    </dgm:pt>
    <dgm:pt modelId="{4CC6054B-C605-4E8B-BFDF-33E9F5B6CC12}" type="sibTrans" cxnId="{43354C11-BC12-423A-8F7E-EC3297F8B070}">
      <dgm:prSet/>
      <dgm:spPr/>
      <dgm:t>
        <a:bodyPr/>
        <a:lstStyle/>
        <a:p>
          <a:endParaRPr lang="ru-RU"/>
        </a:p>
      </dgm:t>
    </dgm:pt>
    <dgm:pt modelId="{57F5637A-0055-4BBF-840D-2A6746A2B41A}" type="pres">
      <dgm:prSet presAssocID="{5DB62E84-5165-4D12-A43B-0942EFD205DD}" presName="linear" presStyleCnt="0">
        <dgm:presLayoutVars>
          <dgm:animLvl val="lvl"/>
          <dgm:resizeHandles val="exact"/>
        </dgm:presLayoutVars>
      </dgm:prSet>
      <dgm:spPr/>
      <dgm:t>
        <a:bodyPr/>
        <a:lstStyle/>
        <a:p>
          <a:endParaRPr lang="ru-RU"/>
        </a:p>
      </dgm:t>
    </dgm:pt>
    <dgm:pt modelId="{46E23AEC-55CC-42DD-8CAD-385EDD931B4D}" type="pres">
      <dgm:prSet presAssocID="{49D12D1C-8E55-4B4F-8ADB-58E60EC60738}" presName="parentText" presStyleLbl="node1" presStyleIdx="0" presStyleCnt="1" custScaleY="209925" custLinFactNeighborX="1277" custLinFactNeighborY="-395">
        <dgm:presLayoutVars>
          <dgm:chMax val="0"/>
          <dgm:bulletEnabled val="1"/>
        </dgm:presLayoutVars>
      </dgm:prSet>
      <dgm:spPr/>
      <dgm:t>
        <a:bodyPr/>
        <a:lstStyle/>
        <a:p>
          <a:endParaRPr lang="ru-RU"/>
        </a:p>
      </dgm:t>
    </dgm:pt>
  </dgm:ptLst>
  <dgm:cxnLst>
    <dgm:cxn modelId="{28281E3F-187B-46A0-8BCE-77FCF9152CE5}" type="presOf" srcId="{49D12D1C-8E55-4B4F-8ADB-58E60EC60738}" destId="{46E23AEC-55CC-42DD-8CAD-385EDD931B4D}" srcOrd="0" destOrd="0" presId="urn:microsoft.com/office/officeart/2005/8/layout/vList2"/>
    <dgm:cxn modelId="{43354C11-BC12-423A-8F7E-EC3297F8B070}" srcId="{5DB62E84-5165-4D12-A43B-0942EFD205DD}" destId="{49D12D1C-8E55-4B4F-8ADB-58E60EC60738}" srcOrd="0" destOrd="0" parTransId="{F08B9D11-CEA4-4B30-AEC4-6DB6A35F1C5E}" sibTransId="{4CC6054B-C605-4E8B-BFDF-33E9F5B6CC12}"/>
    <dgm:cxn modelId="{0161854B-7834-47EC-8A56-3E579F3E06AD}" type="presOf" srcId="{5DB62E84-5165-4D12-A43B-0942EFD205DD}" destId="{57F5637A-0055-4BBF-840D-2A6746A2B41A}" srcOrd="0" destOrd="0" presId="urn:microsoft.com/office/officeart/2005/8/layout/vList2"/>
    <dgm:cxn modelId="{93F53880-3C7F-4906-9837-723DB688EA5D}" type="presParOf" srcId="{57F5637A-0055-4BBF-840D-2A6746A2B41A}" destId="{46E23AEC-55CC-42DD-8CAD-385EDD931B4D}"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7D8B3-BFC8-42F7-B2DA-3ED413E64BDE}" type="doc">
      <dgm:prSet loTypeId="urn:microsoft.com/office/officeart/2005/8/layout/funnel1" loCatId="process" qsTypeId="urn:microsoft.com/office/officeart/2005/8/quickstyle/3d1" qsCatId="3D" csTypeId="urn:microsoft.com/office/officeart/2005/8/colors/accent2_4" csCatId="accent2" phldr="1"/>
      <dgm:spPr/>
      <dgm:t>
        <a:bodyPr/>
        <a:lstStyle/>
        <a:p>
          <a:endParaRPr lang="ru-RU"/>
        </a:p>
      </dgm:t>
    </dgm:pt>
    <dgm:pt modelId="{0F0B0A86-C271-4200-BD46-C565E80A2E0A}">
      <dgm:prSet phldrT="[Текст]" custT="1"/>
      <dgm:spPr/>
      <dgm:t>
        <a:bodyPr/>
        <a:lstStyle/>
        <a:p>
          <a:r>
            <a:rPr lang="uk-UA" sz="2000" b="1" i="1" dirty="0" smtClean="0"/>
            <a:t>знання і уміння визначені програмою</a:t>
          </a:r>
          <a:endParaRPr lang="ru-RU" sz="2000" b="1" i="1" dirty="0"/>
        </a:p>
      </dgm:t>
    </dgm:pt>
    <dgm:pt modelId="{5BD3EE1E-353A-4626-8656-B1214AD6E962}" type="parTrans" cxnId="{F1E4809B-65D5-4EC5-A084-9B6AF5640354}">
      <dgm:prSet/>
      <dgm:spPr/>
      <dgm:t>
        <a:bodyPr/>
        <a:lstStyle/>
        <a:p>
          <a:endParaRPr lang="ru-RU"/>
        </a:p>
      </dgm:t>
    </dgm:pt>
    <dgm:pt modelId="{B056F4EC-D8CF-432E-B275-81D826AFF254}" type="sibTrans" cxnId="{F1E4809B-65D5-4EC5-A084-9B6AF5640354}">
      <dgm:prSet/>
      <dgm:spPr/>
      <dgm:t>
        <a:bodyPr/>
        <a:lstStyle/>
        <a:p>
          <a:endParaRPr lang="ru-RU"/>
        </a:p>
      </dgm:t>
    </dgm:pt>
    <dgm:pt modelId="{EB86C98A-522C-4D6C-919F-876BF3B5D495}">
      <dgm:prSet phldrT="[Текст]" custT="1"/>
      <dgm:spPr/>
      <dgm:t>
        <a:bodyPr/>
        <a:lstStyle/>
        <a:p>
          <a:r>
            <a:rPr lang="ru-RU" sz="2000" b="1" i="1" dirty="0" err="1" smtClean="0"/>
            <a:t>ключова</a:t>
          </a:r>
          <a:endParaRPr lang="ru-RU" sz="2000" b="1" i="1" dirty="0"/>
        </a:p>
      </dgm:t>
    </dgm:pt>
    <dgm:pt modelId="{B56848D4-D73C-40D7-A75B-B6E4AAB68901}" type="parTrans" cxnId="{D012A2ED-E860-48A1-9187-9163956CB5F6}">
      <dgm:prSet/>
      <dgm:spPr/>
      <dgm:t>
        <a:bodyPr/>
        <a:lstStyle/>
        <a:p>
          <a:endParaRPr lang="ru-RU"/>
        </a:p>
      </dgm:t>
    </dgm:pt>
    <dgm:pt modelId="{CD6F3CC0-6FC9-4BD0-84EF-278A681CE6F0}" type="sibTrans" cxnId="{D012A2ED-E860-48A1-9187-9163956CB5F6}">
      <dgm:prSet/>
      <dgm:spPr/>
      <dgm:t>
        <a:bodyPr/>
        <a:lstStyle/>
        <a:p>
          <a:endParaRPr lang="ru-RU"/>
        </a:p>
      </dgm:t>
    </dgm:pt>
    <dgm:pt modelId="{36FB776D-2CED-4CAA-870E-9FC805018EFF}">
      <dgm:prSet phldrT="[Текст]" custT="1"/>
      <dgm:spPr/>
      <dgm:t>
        <a:bodyPr/>
        <a:lstStyle/>
        <a:p>
          <a:r>
            <a:rPr lang="uk-UA" sz="2000" b="1" i="1" dirty="0" smtClean="0"/>
            <a:t>предметна</a:t>
          </a:r>
          <a:endParaRPr lang="ru-RU" sz="2000" b="1" i="1" dirty="0"/>
        </a:p>
      </dgm:t>
    </dgm:pt>
    <dgm:pt modelId="{7DB66536-23A3-4C74-9D6A-35F34B6F53A4}" type="parTrans" cxnId="{187FAA43-D2CF-47A0-A60F-1AAB7426D30D}">
      <dgm:prSet/>
      <dgm:spPr/>
      <dgm:t>
        <a:bodyPr/>
        <a:lstStyle/>
        <a:p>
          <a:endParaRPr lang="ru-RU"/>
        </a:p>
      </dgm:t>
    </dgm:pt>
    <dgm:pt modelId="{C9A2A554-C8E9-43F4-850B-CC333A17503F}" type="sibTrans" cxnId="{187FAA43-D2CF-47A0-A60F-1AAB7426D30D}">
      <dgm:prSet/>
      <dgm:spPr/>
      <dgm:t>
        <a:bodyPr/>
        <a:lstStyle/>
        <a:p>
          <a:endParaRPr lang="ru-RU"/>
        </a:p>
      </dgm:t>
    </dgm:pt>
    <dgm:pt modelId="{97780D70-7116-4E88-8A31-2A452EFE5D22}">
      <dgm:prSet phldrT="[Текст]" custT="1"/>
      <dgm:spPr/>
      <dgm:t>
        <a:bodyPr/>
        <a:lstStyle/>
        <a:p>
          <a:pPr algn="just">
            <a:lnSpc>
              <a:spcPct val="150000"/>
            </a:lnSpc>
          </a:pPr>
          <a:r>
            <a:rPr lang="uk-UA" sz="1800" b="1" i="1" dirty="0" smtClean="0"/>
            <a:t>Формування компетентності – це складний цілеспрямований процес.</a:t>
          </a:r>
          <a:endParaRPr lang="ru-RU" sz="1800" b="1" i="1" dirty="0"/>
        </a:p>
      </dgm:t>
    </dgm:pt>
    <dgm:pt modelId="{7C2FC90A-E4CB-4C98-AAC0-EAD5EB7A0D5F}" type="parTrans" cxnId="{D8C5FEA9-3F6D-4792-81A1-3FC2CCF248E9}">
      <dgm:prSet/>
      <dgm:spPr/>
      <dgm:t>
        <a:bodyPr/>
        <a:lstStyle/>
        <a:p>
          <a:endParaRPr lang="ru-RU"/>
        </a:p>
      </dgm:t>
    </dgm:pt>
    <dgm:pt modelId="{E4DFB7D1-3D76-4F6C-BEFD-B56972E73B6A}" type="sibTrans" cxnId="{D8C5FEA9-3F6D-4792-81A1-3FC2CCF248E9}">
      <dgm:prSet/>
      <dgm:spPr/>
      <dgm:t>
        <a:bodyPr/>
        <a:lstStyle/>
        <a:p>
          <a:endParaRPr lang="ru-RU"/>
        </a:p>
      </dgm:t>
    </dgm:pt>
    <dgm:pt modelId="{F47CA9C4-ED2B-4736-AC93-D9348124276F}" type="pres">
      <dgm:prSet presAssocID="{A0E7D8B3-BFC8-42F7-B2DA-3ED413E64BDE}" presName="Name0" presStyleCnt="0">
        <dgm:presLayoutVars>
          <dgm:chMax val="4"/>
          <dgm:resizeHandles val="exact"/>
        </dgm:presLayoutVars>
      </dgm:prSet>
      <dgm:spPr/>
      <dgm:t>
        <a:bodyPr/>
        <a:lstStyle/>
        <a:p>
          <a:endParaRPr lang="ru-RU"/>
        </a:p>
      </dgm:t>
    </dgm:pt>
    <dgm:pt modelId="{0762F587-C2F7-44DF-B729-66E512B95809}" type="pres">
      <dgm:prSet presAssocID="{A0E7D8B3-BFC8-42F7-B2DA-3ED413E64BDE}" presName="ellipse" presStyleLbl="trBgShp" presStyleIdx="0" presStyleCnt="1" custAng="0" custScaleX="161927" custScaleY="142160" custLinFactNeighborX="3758" custLinFactNeighborY="-5411"/>
      <dgm:spPr>
        <a:solidFill>
          <a:schemeClr val="accent3">
            <a:lumMod val="40000"/>
            <a:lumOff val="60000"/>
            <a:alpha val="55000"/>
          </a:schemeClr>
        </a:solidFill>
        <a:ln>
          <a:solidFill>
            <a:schemeClr val="accent3">
              <a:lumMod val="75000"/>
            </a:schemeClr>
          </a:solidFill>
        </a:ln>
      </dgm:spPr>
      <dgm:t>
        <a:bodyPr/>
        <a:lstStyle/>
        <a:p>
          <a:endParaRPr lang="ru-RU"/>
        </a:p>
      </dgm:t>
    </dgm:pt>
    <dgm:pt modelId="{DE53622B-F64F-4C77-B803-E3000718784C}" type="pres">
      <dgm:prSet presAssocID="{A0E7D8B3-BFC8-42F7-B2DA-3ED413E64BDE}" presName="arrow1" presStyleLbl="fgShp" presStyleIdx="0" presStyleCnt="1" custLinFactY="-73515" custLinFactNeighborX="16250" custLinFactNeighborY="-100000"/>
      <dgm:spPr/>
      <dgm:t>
        <a:bodyPr/>
        <a:lstStyle/>
        <a:p>
          <a:endParaRPr lang="ru-RU"/>
        </a:p>
      </dgm:t>
    </dgm:pt>
    <dgm:pt modelId="{23D627F8-BAD3-423D-8AFC-D5F48D1A1380}" type="pres">
      <dgm:prSet presAssocID="{A0E7D8B3-BFC8-42F7-B2DA-3ED413E64BDE}" presName="rectangle" presStyleLbl="revTx" presStyleIdx="0" presStyleCnt="1" custAng="0" custScaleX="147456" custScaleY="146414" custLinFactNeighborX="8080" custLinFactNeighborY="-14630">
        <dgm:presLayoutVars>
          <dgm:bulletEnabled val="1"/>
        </dgm:presLayoutVars>
      </dgm:prSet>
      <dgm:spPr/>
      <dgm:t>
        <a:bodyPr/>
        <a:lstStyle/>
        <a:p>
          <a:endParaRPr lang="ru-RU"/>
        </a:p>
      </dgm:t>
    </dgm:pt>
    <dgm:pt modelId="{FCA5B102-C50E-4222-9D59-E56E077E10CB}" type="pres">
      <dgm:prSet presAssocID="{EB86C98A-522C-4D6C-919F-876BF3B5D495}" presName="item1" presStyleLbl="node1" presStyleIdx="0" presStyleCnt="3" custScaleX="193674" custScaleY="49998" custLinFactY="-50506" custLinFactNeighborX="-26796" custLinFactNeighborY="-100000">
        <dgm:presLayoutVars>
          <dgm:bulletEnabled val="1"/>
        </dgm:presLayoutVars>
      </dgm:prSet>
      <dgm:spPr/>
      <dgm:t>
        <a:bodyPr/>
        <a:lstStyle/>
        <a:p>
          <a:endParaRPr lang="ru-RU"/>
        </a:p>
      </dgm:t>
    </dgm:pt>
    <dgm:pt modelId="{6436B5CB-AE46-4A54-B2DA-39CDEDC6836C}" type="pres">
      <dgm:prSet presAssocID="{36FB776D-2CED-4CAA-870E-9FC805018EFF}" presName="item2" presStyleLbl="node1" presStyleIdx="1" presStyleCnt="3" custAng="677605" custScaleX="156373" custScaleY="62221" custLinFactNeighborX="-55450" custLinFactNeighborY="-35840">
        <dgm:presLayoutVars>
          <dgm:bulletEnabled val="1"/>
        </dgm:presLayoutVars>
      </dgm:prSet>
      <dgm:spPr/>
      <dgm:t>
        <a:bodyPr/>
        <a:lstStyle/>
        <a:p>
          <a:endParaRPr lang="ru-RU"/>
        </a:p>
      </dgm:t>
    </dgm:pt>
    <dgm:pt modelId="{4456A241-4B40-4723-A785-AF2613A42249}" type="pres">
      <dgm:prSet presAssocID="{97780D70-7116-4E88-8A31-2A452EFE5D22}" presName="item3" presStyleLbl="node1" presStyleIdx="2" presStyleCnt="3" custAng="20956033" custScaleX="259418" custScaleY="62501" custLinFactNeighborX="66806" custLinFactNeighborY="-32695">
        <dgm:presLayoutVars>
          <dgm:bulletEnabled val="1"/>
        </dgm:presLayoutVars>
      </dgm:prSet>
      <dgm:spPr/>
      <dgm:t>
        <a:bodyPr/>
        <a:lstStyle/>
        <a:p>
          <a:endParaRPr lang="ru-RU"/>
        </a:p>
      </dgm:t>
    </dgm:pt>
    <dgm:pt modelId="{967B63BD-480C-4697-B9E9-930F39D0EF06}" type="pres">
      <dgm:prSet presAssocID="{A0E7D8B3-BFC8-42F7-B2DA-3ED413E64BDE}" presName="funnel" presStyleLbl="trAlignAcc1" presStyleIdx="0" presStyleCnt="1" custScaleX="148414" custScaleY="120287" custLinFactNeighborX="5023" custLinFactNeighborY="-351"/>
      <dgm:spPr>
        <a:ln>
          <a:solidFill>
            <a:schemeClr val="accent2">
              <a:lumMod val="50000"/>
            </a:schemeClr>
          </a:solidFill>
        </a:ln>
      </dgm:spPr>
      <dgm:t>
        <a:bodyPr/>
        <a:lstStyle/>
        <a:p>
          <a:endParaRPr lang="ru-RU"/>
        </a:p>
      </dgm:t>
    </dgm:pt>
  </dgm:ptLst>
  <dgm:cxnLst>
    <dgm:cxn modelId="{D8C5FEA9-3F6D-4792-81A1-3FC2CCF248E9}" srcId="{A0E7D8B3-BFC8-42F7-B2DA-3ED413E64BDE}" destId="{97780D70-7116-4E88-8A31-2A452EFE5D22}" srcOrd="3" destOrd="0" parTransId="{7C2FC90A-E4CB-4C98-AAC0-EAD5EB7A0D5F}" sibTransId="{E4DFB7D1-3D76-4F6C-BEFD-B56972E73B6A}"/>
    <dgm:cxn modelId="{14796C97-DD26-48A9-884F-E5C3DE6E26B8}" type="presOf" srcId="{97780D70-7116-4E88-8A31-2A452EFE5D22}" destId="{23D627F8-BAD3-423D-8AFC-D5F48D1A1380}" srcOrd="0" destOrd="0" presId="urn:microsoft.com/office/officeart/2005/8/layout/funnel1"/>
    <dgm:cxn modelId="{5A13BA48-2B9C-4C55-B62B-33F129166EF5}" type="presOf" srcId="{36FB776D-2CED-4CAA-870E-9FC805018EFF}" destId="{FCA5B102-C50E-4222-9D59-E56E077E10CB}" srcOrd="0" destOrd="0" presId="urn:microsoft.com/office/officeart/2005/8/layout/funnel1"/>
    <dgm:cxn modelId="{D312C7F9-8DC9-4119-ACC7-FADDAFA59EA7}" type="presOf" srcId="{A0E7D8B3-BFC8-42F7-B2DA-3ED413E64BDE}" destId="{F47CA9C4-ED2B-4736-AC93-D9348124276F}" srcOrd="0" destOrd="0" presId="urn:microsoft.com/office/officeart/2005/8/layout/funnel1"/>
    <dgm:cxn modelId="{F033A113-6C87-4F1D-BDB9-3B4DC4A13B8E}" type="presOf" srcId="{0F0B0A86-C271-4200-BD46-C565E80A2E0A}" destId="{4456A241-4B40-4723-A785-AF2613A42249}" srcOrd="0" destOrd="0" presId="urn:microsoft.com/office/officeart/2005/8/layout/funnel1"/>
    <dgm:cxn modelId="{F1E4809B-65D5-4EC5-A084-9B6AF5640354}" srcId="{A0E7D8B3-BFC8-42F7-B2DA-3ED413E64BDE}" destId="{0F0B0A86-C271-4200-BD46-C565E80A2E0A}" srcOrd="0" destOrd="0" parTransId="{5BD3EE1E-353A-4626-8656-B1214AD6E962}" sibTransId="{B056F4EC-D8CF-432E-B275-81D826AFF254}"/>
    <dgm:cxn modelId="{D012A2ED-E860-48A1-9187-9163956CB5F6}" srcId="{A0E7D8B3-BFC8-42F7-B2DA-3ED413E64BDE}" destId="{EB86C98A-522C-4D6C-919F-876BF3B5D495}" srcOrd="1" destOrd="0" parTransId="{B56848D4-D73C-40D7-A75B-B6E4AAB68901}" sibTransId="{CD6F3CC0-6FC9-4BD0-84EF-278A681CE6F0}"/>
    <dgm:cxn modelId="{C76D4E8F-B95E-4DD9-AF50-270C07939EBC}" type="presOf" srcId="{EB86C98A-522C-4D6C-919F-876BF3B5D495}" destId="{6436B5CB-AE46-4A54-B2DA-39CDEDC6836C}" srcOrd="0" destOrd="0" presId="urn:microsoft.com/office/officeart/2005/8/layout/funnel1"/>
    <dgm:cxn modelId="{187FAA43-D2CF-47A0-A60F-1AAB7426D30D}" srcId="{A0E7D8B3-BFC8-42F7-B2DA-3ED413E64BDE}" destId="{36FB776D-2CED-4CAA-870E-9FC805018EFF}" srcOrd="2" destOrd="0" parTransId="{7DB66536-23A3-4C74-9D6A-35F34B6F53A4}" sibTransId="{C9A2A554-C8E9-43F4-850B-CC333A17503F}"/>
    <dgm:cxn modelId="{55DF0166-9028-40DE-8D56-CC3638A708B9}" type="presParOf" srcId="{F47CA9C4-ED2B-4736-AC93-D9348124276F}" destId="{0762F587-C2F7-44DF-B729-66E512B95809}" srcOrd="0" destOrd="0" presId="urn:microsoft.com/office/officeart/2005/8/layout/funnel1"/>
    <dgm:cxn modelId="{1D223776-A4E3-4253-AE53-12F995F01102}" type="presParOf" srcId="{F47CA9C4-ED2B-4736-AC93-D9348124276F}" destId="{DE53622B-F64F-4C77-B803-E3000718784C}" srcOrd="1" destOrd="0" presId="urn:microsoft.com/office/officeart/2005/8/layout/funnel1"/>
    <dgm:cxn modelId="{501371DB-CF33-4A67-AAA7-CB5F3D810604}" type="presParOf" srcId="{F47CA9C4-ED2B-4736-AC93-D9348124276F}" destId="{23D627F8-BAD3-423D-8AFC-D5F48D1A1380}" srcOrd="2" destOrd="0" presId="urn:microsoft.com/office/officeart/2005/8/layout/funnel1"/>
    <dgm:cxn modelId="{03F5A960-AFB8-4F76-A1B8-00B9AC390364}" type="presParOf" srcId="{F47CA9C4-ED2B-4736-AC93-D9348124276F}" destId="{FCA5B102-C50E-4222-9D59-E56E077E10CB}" srcOrd="3" destOrd="0" presId="urn:microsoft.com/office/officeart/2005/8/layout/funnel1"/>
    <dgm:cxn modelId="{375B74FA-14AF-4026-8CC5-989140F4C2F6}" type="presParOf" srcId="{F47CA9C4-ED2B-4736-AC93-D9348124276F}" destId="{6436B5CB-AE46-4A54-B2DA-39CDEDC6836C}" srcOrd="4" destOrd="0" presId="urn:microsoft.com/office/officeart/2005/8/layout/funnel1"/>
    <dgm:cxn modelId="{97249099-C36A-4773-B71D-F454827AE853}" type="presParOf" srcId="{F47CA9C4-ED2B-4736-AC93-D9348124276F}" destId="{4456A241-4B40-4723-A785-AF2613A42249}" srcOrd="5" destOrd="0" presId="urn:microsoft.com/office/officeart/2005/8/layout/funnel1"/>
    <dgm:cxn modelId="{60825077-862C-4D8B-B082-5C83D3F2B43A}" type="presParOf" srcId="{F47CA9C4-ED2B-4736-AC93-D9348124276F}" destId="{967B63BD-480C-4697-B9E9-930F39D0EF06}"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BB91D-A166-40A1-B6AD-36714821EACB}" type="doc">
      <dgm:prSet loTypeId="urn:microsoft.com/office/officeart/2005/8/layout/cycle4#1" loCatId="cycle" qsTypeId="urn:microsoft.com/office/officeart/2005/8/quickstyle/3d2" qsCatId="3D" csTypeId="urn:microsoft.com/office/officeart/2005/8/colors/accent3_2" csCatId="accent3" phldr="1"/>
      <dgm:spPr/>
      <dgm:t>
        <a:bodyPr/>
        <a:lstStyle/>
        <a:p>
          <a:endParaRPr lang="ru-RU"/>
        </a:p>
      </dgm:t>
    </dgm:pt>
    <dgm:pt modelId="{009F5B91-A85E-4ED9-9FFF-1E46455F84CC}">
      <dgm:prSet phldrT="[Текст]" custT="1"/>
      <dgm:spPr/>
      <dgm:t>
        <a:bodyPr/>
        <a:lstStyle/>
        <a:p>
          <a:r>
            <a:rPr lang="uk-UA" sz="1800" b="1" i="1" dirty="0" smtClean="0">
              <a:solidFill>
                <a:schemeClr val="tx1">
                  <a:lumMod val="95000"/>
                  <a:lumOff val="5000"/>
                </a:schemeClr>
              </a:solidFill>
            </a:rPr>
            <a:t>аналіз</a:t>
          </a:r>
          <a:endParaRPr lang="ru-RU" sz="1800" b="1" i="1" dirty="0">
            <a:solidFill>
              <a:schemeClr val="tx1">
                <a:lumMod val="95000"/>
                <a:lumOff val="5000"/>
              </a:schemeClr>
            </a:solidFill>
          </a:endParaRPr>
        </a:p>
      </dgm:t>
    </dgm:pt>
    <dgm:pt modelId="{8805AC63-363E-42E7-A129-4777593A2BCB}" type="parTrans" cxnId="{A55AB402-8A28-4DF3-A696-2FBFF517ECC5}">
      <dgm:prSet/>
      <dgm:spPr/>
      <dgm:t>
        <a:bodyPr/>
        <a:lstStyle/>
        <a:p>
          <a:endParaRPr lang="ru-RU"/>
        </a:p>
      </dgm:t>
    </dgm:pt>
    <dgm:pt modelId="{6605616E-2CF2-42CD-BB21-4051B34BCFC6}" type="sibTrans" cxnId="{A55AB402-8A28-4DF3-A696-2FBFF517ECC5}">
      <dgm:prSet/>
      <dgm:spPr/>
      <dgm:t>
        <a:bodyPr/>
        <a:lstStyle/>
        <a:p>
          <a:endParaRPr lang="ru-RU"/>
        </a:p>
      </dgm:t>
    </dgm:pt>
    <dgm:pt modelId="{88969A0C-B3BB-45BE-8447-BF15325E7718}">
      <dgm:prSet phldrT="[Текст]" custT="1">
        <dgm:style>
          <a:lnRef idx="0">
            <a:schemeClr val="accent3"/>
          </a:lnRef>
          <a:fillRef idx="3">
            <a:schemeClr val="accent3"/>
          </a:fillRef>
          <a:effectRef idx="3">
            <a:schemeClr val="accent3"/>
          </a:effectRef>
          <a:fontRef idx="minor">
            <a:schemeClr val="lt1"/>
          </a:fontRef>
        </dgm:style>
      </dgm:prSet>
      <dgm:spPr/>
      <dgm:t>
        <a:bodyPr/>
        <a:lstStyle/>
        <a:p>
          <a:r>
            <a:rPr lang="uk-UA" sz="1600" b="1" i="1" dirty="0" smtClean="0"/>
            <a:t>виділення істотних ознак, головної думки</a:t>
          </a:r>
          <a:r>
            <a:rPr lang="uk-UA" sz="1600" dirty="0" smtClean="0"/>
            <a:t>	</a:t>
          </a:r>
          <a:endParaRPr lang="ru-RU" sz="1600" dirty="0"/>
        </a:p>
      </dgm:t>
    </dgm:pt>
    <dgm:pt modelId="{876646E6-27CF-4EB9-B965-5A181B0F11ED}" type="parTrans" cxnId="{3EC46BF0-9C88-4586-9414-24E7A012C666}">
      <dgm:prSet/>
      <dgm:spPr/>
      <dgm:t>
        <a:bodyPr/>
        <a:lstStyle/>
        <a:p>
          <a:endParaRPr lang="ru-RU"/>
        </a:p>
      </dgm:t>
    </dgm:pt>
    <dgm:pt modelId="{2211177D-34E2-4E93-B40C-C5780F851913}" type="sibTrans" cxnId="{3EC46BF0-9C88-4586-9414-24E7A012C666}">
      <dgm:prSet/>
      <dgm:spPr/>
      <dgm:t>
        <a:bodyPr/>
        <a:lstStyle/>
        <a:p>
          <a:endParaRPr lang="ru-RU"/>
        </a:p>
      </dgm:t>
    </dgm:pt>
    <dgm:pt modelId="{83E12F0F-BBBA-46CD-8085-B3DA68494D48}">
      <dgm:prSet phldrT="[Текст]" custT="1"/>
      <dgm:spPr/>
      <dgm:t>
        <a:bodyPr/>
        <a:lstStyle/>
        <a:p>
          <a:r>
            <a:rPr lang="uk-UA" sz="1800" b="1" i="1" dirty="0" smtClean="0">
              <a:solidFill>
                <a:schemeClr val="tx1">
                  <a:lumMod val="95000"/>
                  <a:lumOff val="5000"/>
                </a:schemeClr>
              </a:solidFill>
            </a:rPr>
            <a:t>синтез</a:t>
          </a:r>
          <a:endParaRPr lang="ru-RU" sz="1800" b="1" i="1" dirty="0">
            <a:solidFill>
              <a:schemeClr val="tx1">
                <a:lumMod val="95000"/>
                <a:lumOff val="5000"/>
              </a:schemeClr>
            </a:solidFill>
          </a:endParaRPr>
        </a:p>
      </dgm:t>
    </dgm:pt>
    <dgm:pt modelId="{C8998723-0A18-437A-89D3-0D47AB32BC2A}" type="parTrans" cxnId="{A50E33DB-6E51-4FA6-94B8-F9CB378D1CE8}">
      <dgm:prSet/>
      <dgm:spPr/>
      <dgm:t>
        <a:bodyPr/>
        <a:lstStyle/>
        <a:p>
          <a:endParaRPr lang="ru-RU"/>
        </a:p>
      </dgm:t>
    </dgm:pt>
    <dgm:pt modelId="{26C0C50B-2239-4B15-86FC-41676C770289}" type="sibTrans" cxnId="{A50E33DB-6E51-4FA6-94B8-F9CB378D1CE8}">
      <dgm:prSet/>
      <dgm:spPr/>
      <dgm:t>
        <a:bodyPr/>
        <a:lstStyle/>
        <a:p>
          <a:endParaRPr lang="ru-RU"/>
        </a:p>
      </dgm:t>
    </dgm:pt>
    <dgm:pt modelId="{2702231B-92C2-4871-BECC-0A956C863799}">
      <dgm:prSet phldrT="[Текст]" custT="1"/>
      <dgm:spPr/>
      <dgm:t>
        <a:bodyPr/>
        <a:lstStyle/>
        <a:p>
          <a:r>
            <a:rPr lang="uk-UA" sz="1800" b="1" i="1" dirty="0" err="1" smtClean="0">
              <a:solidFill>
                <a:schemeClr val="tx1">
                  <a:lumMod val="95000"/>
                  <a:lumOff val="5000"/>
                </a:schemeClr>
              </a:solidFill>
            </a:rPr>
            <a:t>узагаль</a:t>
          </a:r>
          <a:r>
            <a:rPr lang="uk-UA" sz="1800" b="1" i="1" dirty="0" smtClean="0">
              <a:solidFill>
                <a:schemeClr val="tx1">
                  <a:lumMod val="95000"/>
                  <a:lumOff val="5000"/>
                </a:schemeClr>
              </a:solidFill>
            </a:rPr>
            <a:t>  </a:t>
          </a:r>
          <a:r>
            <a:rPr lang="uk-UA" sz="1800" b="1" i="1" dirty="0" err="1" smtClean="0">
              <a:solidFill>
                <a:schemeClr val="tx1">
                  <a:lumMod val="95000"/>
                  <a:lumOff val="5000"/>
                </a:schemeClr>
              </a:solidFill>
            </a:rPr>
            <a:t>нення</a:t>
          </a:r>
          <a:endParaRPr lang="ru-RU" sz="1800" b="1" i="1" dirty="0">
            <a:solidFill>
              <a:schemeClr val="tx1">
                <a:lumMod val="95000"/>
                <a:lumOff val="5000"/>
              </a:schemeClr>
            </a:solidFill>
          </a:endParaRPr>
        </a:p>
      </dgm:t>
    </dgm:pt>
    <dgm:pt modelId="{C52C85C7-9B76-41D6-B92E-63EECDC5F1E5}" type="parTrans" cxnId="{B9CCD078-F407-4A14-81CF-091C6D01D4AC}">
      <dgm:prSet/>
      <dgm:spPr/>
      <dgm:t>
        <a:bodyPr/>
        <a:lstStyle/>
        <a:p>
          <a:endParaRPr lang="ru-RU"/>
        </a:p>
      </dgm:t>
    </dgm:pt>
    <dgm:pt modelId="{F690DB28-51CE-4D05-954F-C0E06136C49F}" type="sibTrans" cxnId="{B9CCD078-F407-4A14-81CF-091C6D01D4AC}">
      <dgm:prSet/>
      <dgm:spPr/>
      <dgm:t>
        <a:bodyPr/>
        <a:lstStyle/>
        <a:p>
          <a:endParaRPr lang="ru-RU"/>
        </a:p>
      </dgm:t>
    </dgm:pt>
    <dgm:pt modelId="{15D01CF3-10B6-4DF1-B3C2-7DB3F914F821}">
      <dgm:prSet phldrT="[Текст]" custT="1">
        <dgm:style>
          <a:lnRef idx="0">
            <a:schemeClr val="accent3"/>
          </a:lnRef>
          <a:fillRef idx="3">
            <a:schemeClr val="accent3"/>
          </a:fillRef>
          <a:effectRef idx="3">
            <a:schemeClr val="accent3"/>
          </a:effectRef>
          <a:fontRef idx="minor">
            <a:schemeClr val="lt1"/>
          </a:fontRef>
        </dgm:style>
      </dgm:prSet>
      <dgm:spPr/>
      <dgm:t>
        <a:bodyPr/>
        <a:lstStyle/>
        <a:p>
          <a:r>
            <a:rPr lang="uk-UA" sz="1600" b="1" i="1" dirty="0" err="1" smtClean="0"/>
            <a:t>аргумен</a:t>
          </a:r>
          <a:r>
            <a:rPr lang="uk-UA" sz="1600" b="1" i="1" dirty="0" smtClean="0"/>
            <a:t> </a:t>
          </a:r>
          <a:r>
            <a:rPr lang="uk-UA" sz="1600" b="1" i="1" dirty="0" err="1" smtClean="0"/>
            <a:t>тування</a:t>
          </a:r>
          <a:endParaRPr lang="ru-RU" sz="1600" b="1" i="1" dirty="0"/>
        </a:p>
      </dgm:t>
    </dgm:pt>
    <dgm:pt modelId="{FBCB14BB-78E3-4BFD-BCB1-F4D1C0FCE897}" type="parTrans" cxnId="{1E52B8C5-4822-41F0-996C-AE042FFCE3FC}">
      <dgm:prSet/>
      <dgm:spPr/>
      <dgm:t>
        <a:bodyPr/>
        <a:lstStyle/>
        <a:p>
          <a:endParaRPr lang="ru-RU"/>
        </a:p>
      </dgm:t>
    </dgm:pt>
    <dgm:pt modelId="{3A6AC253-1010-43B0-80D0-D408E7F60E8F}" type="sibTrans" cxnId="{1E52B8C5-4822-41F0-996C-AE042FFCE3FC}">
      <dgm:prSet/>
      <dgm:spPr/>
      <dgm:t>
        <a:bodyPr/>
        <a:lstStyle/>
        <a:p>
          <a:endParaRPr lang="ru-RU"/>
        </a:p>
      </dgm:t>
    </dgm:pt>
    <dgm:pt modelId="{0BB05778-0F0E-490C-AD3B-21D2FA1D6AAC}">
      <dgm:prSet phldrT="[Текст]" custT="1"/>
      <dgm:spPr/>
      <dgm:t>
        <a:bodyPr/>
        <a:lstStyle/>
        <a:p>
          <a:r>
            <a:rPr lang="uk-UA" sz="1800" b="1" i="1" dirty="0" err="1" smtClean="0">
              <a:solidFill>
                <a:schemeClr val="tx1">
                  <a:lumMod val="95000"/>
                  <a:lumOff val="5000"/>
                </a:schemeClr>
              </a:solidFill>
            </a:rPr>
            <a:t>порів</a:t>
          </a:r>
          <a:r>
            <a:rPr lang="uk-UA" sz="1800" b="1" i="1" dirty="0" smtClean="0">
              <a:solidFill>
                <a:schemeClr val="tx1">
                  <a:lumMod val="95000"/>
                  <a:lumOff val="5000"/>
                </a:schemeClr>
              </a:solidFill>
            </a:rPr>
            <a:t> </a:t>
          </a:r>
          <a:r>
            <a:rPr lang="uk-UA" sz="1800" b="1" i="1" dirty="0" err="1" smtClean="0">
              <a:solidFill>
                <a:schemeClr val="tx1">
                  <a:lumMod val="95000"/>
                  <a:lumOff val="5000"/>
                </a:schemeClr>
              </a:solidFill>
            </a:rPr>
            <a:t>няння</a:t>
          </a:r>
          <a:endParaRPr lang="ru-RU" sz="1800" b="1" i="1" dirty="0">
            <a:solidFill>
              <a:schemeClr val="tx1">
                <a:lumMod val="95000"/>
                <a:lumOff val="5000"/>
              </a:schemeClr>
            </a:solidFill>
          </a:endParaRPr>
        </a:p>
      </dgm:t>
    </dgm:pt>
    <dgm:pt modelId="{0BB31C78-2BDA-4001-9617-B7D5CCFE6EA4}" type="parTrans" cxnId="{C2BDF322-4C10-4E6F-A5A0-115F4DB7D784}">
      <dgm:prSet/>
      <dgm:spPr/>
      <dgm:t>
        <a:bodyPr/>
        <a:lstStyle/>
        <a:p>
          <a:endParaRPr lang="ru-RU"/>
        </a:p>
      </dgm:t>
    </dgm:pt>
    <dgm:pt modelId="{58FB5435-072D-449B-A989-DD27428E0316}" type="sibTrans" cxnId="{C2BDF322-4C10-4E6F-A5A0-115F4DB7D784}">
      <dgm:prSet/>
      <dgm:spPr/>
      <dgm:t>
        <a:bodyPr/>
        <a:lstStyle/>
        <a:p>
          <a:endParaRPr lang="ru-RU"/>
        </a:p>
      </dgm:t>
    </dgm:pt>
    <dgm:pt modelId="{C0A57025-95A9-4689-9454-ABC33F8B24CF}">
      <dgm:prSet phldrT="[Текст]" custT="1">
        <dgm:style>
          <a:lnRef idx="0">
            <a:schemeClr val="accent3"/>
          </a:lnRef>
          <a:fillRef idx="3">
            <a:schemeClr val="accent3"/>
          </a:fillRef>
          <a:effectRef idx="3">
            <a:schemeClr val="accent3"/>
          </a:effectRef>
          <a:fontRef idx="minor">
            <a:schemeClr val="lt1"/>
          </a:fontRef>
        </dgm:style>
      </dgm:prSet>
      <dgm:spPr/>
      <dgm:t>
        <a:bodyPr/>
        <a:lstStyle/>
        <a:p>
          <a:r>
            <a:rPr lang="uk-UA" sz="1600" b="1" i="1" dirty="0" smtClean="0"/>
            <a:t>аналогія і доведення</a:t>
          </a:r>
          <a:endParaRPr lang="ru-RU" sz="1600" b="1" i="1" dirty="0"/>
        </a:p>
      </dgm:t>
    </dgm:pt>
    <dgm:pt modelId="{7C6E0CBD-75F0-440F-96F6-BA1BD6FA0B53}" type="parTrans" cxnId="{E941EEBC-B6FA-4087-AD27-FB4812CFF63F}">
      <dgm:prSet/>
      <dgm:spPr/>
      <dgm:t>
        <a:bodyPr/>
        <a:lstStyle/>
        <a:p>
          <a:endParaRPr lang="ru-RU"/>
        </a:p>
      </dgm:t>
    </dgm:pt>
    <dgm:pt modelId="{F195EAF2-2068-4D04-BF17-334380ECBB90}" type="sibTrans" cxnId="{E941EEBC-B6FA-4087-AD27-FB4812CFF63F}">
      <dgm:prSet/>
      <dgm:spPr/>
      <dgm:t>
        <a:bodyPr/>
        <a:lstStyle/>
        <a:p>
          <a:endParaRPr lang="ru-RU"/>
        </a:p>
      </dgm:t>
    </dgm:pt>
    <dgm:pt modelId="{7C8EB8FE-E3DF-4EF6-9E63-A5A015DF3D3C}">
      <dgm:prSet phldrT="[Текст]" custT="1">
        <dgm:style>
          <a:lnRef idx="0">
            <a:schemeClr val="accent3"/>
          </a:lnRef>
          <a:fillRef idx="3">
            <a:schemeClr val="accent3"/>
          </a:fillRef>
          <a:effectRef idx="3">
            <a:schemeClr val="accent3"/>
          </a:effectRef>
          <a:fontRef idx="minor">
            <a:schemeClr val="lt1"/>
          </a:fontRef>
        </dgm:style>
      </dgm:prSet>
      <dgm:spPr/>
      <dgm:t>
        <a:bodyPr/>
        <a:lstStyle/>
        <a:p>
          <a:endParaRPr lang="ru-RU" sz="1600" b="1" i="1" dirty="0"/>
        </a:p>
      </dgm:t>
    </dgm:pt>
    <dgm:pt modelId="{67C09273-088F-493A-81D3-92C61DD5F632}" type="parTrans" cxnId="{840BEF07-2C12-45BF-883E-B8B691DC9521}">
      <dgm:prSet/>
      <dgm:spPr/>
      <dgm:t>
        <a:bodyPr/>
        <a:lstStyle/>
        <a:p>
          <a:endParaRPr lang="ru-RU"/>
        </a:p>
      </dgm:t>
    </dgm:pt>
    <dgm:pt modelId="{5378BA19-CC3A-4A4F-8644-9CD783AFCEB2}" type="sibTrans" cxnId="{840BEF07-2C12-45BF-883E-B8B691DC9521}">
      <dgm:prSet/>
      <dgm:spPr/>
      <dgm:t>
        <a:bodyPr/>
        <a:lstStyle/>
        <a:p>
          <a:endParaRPr lang="ru-RU"/>
        </a:p>
      </dgm:t>
    </dgm:pt>
    <dgm:pt modelId="{1B533942-CF91-4241-9F82-98EC49CD220E}">
      <dgm:prSet phldrT="[Текст]" custT="1">
        <dgm:style>
          <a:lnRef idx="0">
            <a:schemeClr val="accent3"/>
          </a:lnRef>
          <a:fillRef idx="3">
            <a:schemeClr val="accent3"/>
          </a:fillRef>
          <a:effectRef idx="3">
            <a:schemeClr val="accent3"/>
          </a:effectRef>
          <a:fontRef idx="minor">
            <a:schemeClr val="lt1"/>
          </a:fontRef>
        </dgm:style>
      </dgm:prSet>
      <dgm:spPr/>
      <dgm:t>
        <a:bodyPr/>
        <a:lstStyle/>
        <a:p>
          <a:r>
            <a:rPr lang="uk-UA" sz="1600" b="1" i="1" dirty="0" smtClean="0"/>
            <a:t>абстрагування</a:t>
          </a:r>
          <a:endParaRPr lang="ru-RU" sz="1600" b="1" i="1" dirty="0"/>
        </a:p>
      </dgm:t>
    </dgm:pt>
    <dgm:pt modelId="{6F6349D1-C429-4229-BD59-7FD64195373C}" type="sibTrans" cxnId="{323872C8-99AF-4577-8666-EC688EB36F30}">
      <dgm:prSet/>
      <dgm:spPr/>
      <dgm:t>
        <a:bodyPr/>
        <a:lstStyle/>
        <a:p>
          <a:endParaRPr lang="ru-RU"/>
        </a:p>
      </dgm:t>
    </dgm:pt>
    <dgm:pt modelId="{3709243D-A4F9-4CFD-B0A6-8A6ACD576AD6}" type="parTrans" cxnId="{323872C8-99AF-4577-8666-EC688EB36F30}">
      <dgm:prSet/>
      <dgm:spPr/>
      <dgm:t>
        <a:bodyPr/>
        <a:lstStyle/>
        <a:p>
          <a:endParaRPr lang="ru-RU"/>
        </a:p>
      </dgm:t>
    </dgm:pt>
    <dgm:pt modelId="{0627CB8B-9089-455D-8241-B231400C7203}" type="pres">
      <dgm:prSet presAssocID="{5E6BB91D-A166-40A1-B6AD-36714821EACB}" presName="cycleMatrixDiagram" presStyleCnt="0">
        <dgm:presLayoutVars>
          <dgm:chMax val="1"/>
          <dgm:dir/>
          <dgm:animLvl val="lvl"/>
          <dgm:resizeHandles val="exact"/>
        </dgm:presLayoutVars>
      </dgm:prSet>
      <dgm:spPr/>
      <dgm:t>
        <a:bodyPr/>
        <a:lstStyle/>
        <a:p>
          <a:endParaRPr lang="ru-RU"/>
        </a:p>
      </dgm:t>
    </dgm:pt>
    <dgm:pt modelId="{893FC551-876C-4726-89E7-A5C6CF148DA9}" type="pres">
      <dgm:prSet presAssocID="{5E6BB91D-A166-40A1-B6AD-36714821EACB}" presName="children" presStyleCnt="0"/>
      <dgm:spPr/>
      <dgm:t>
        <a:bodyPr/>
        <a:lstStyle/>
        <a:p>
          <a:endParaRPr lang="ru-RU"/>
        </a:p>
      </dgm:t>
    </dgm:pt>
    <dgm:pt modelId="{3BB33056-95C8-48D3-8137-042C5CC561F5}" type="pres">
      <dgm:prSet presAssocID="{5E6BB91D-A166-40A1-B6AD-36714821EACB}" presName="child1group" presStyleCnt="0"/>
      <dgm:spPr/>
      <dgm:t>
        <a:bodyPr/>
        <a:lstStyle/>
        <a:p>
          <a:endParaRPr lang="ru-RU"/>
        </a:p>
      </dgm:t>
    </dgm:pt>
    <dgm:pt modelId="{90899D92-042F-4825-82EA-E9129BB02668}" type="pres">
      <dgm:prSet presAssocID="{5E6BB91D-A166-40A1-B6AD-36714821EACB}" presName="child1" presStyleLbl="bgAcc1" presStyleIdx="0" presStyleCnt="4" custLinFactNeighborX="-80" custLinFactNeighborY="-3053"/>
      <dgm:spPr/>
      <dgm:t>
        <a:bodyPr/>
        <a:lstStyle/>
        <a:p>
          <a:endParaRPr lang="ru-RU"/>
        </a:p>
      </dgm:t>
    </dgm:pt>
    <dgm:pt modelId="{A7AF3FD2-BC0C-49E9-8DD0-D85AF251FED8}" type="pres">
      <dgm:prSet presAssocID="{5E6BB91D-A166-40A1-B6AD-36714821EACB}" presName="child1Text" presStyleLbl="bgAcc1" presStyleIdx="0" presStyleCnt="4">
        <dgm:presLayoutVars>
          <dgm:bulletEnabled val="1"/>
        </dgm:presLayoutVars>
      </dgm:prSet>
      <dgm:spPr/>
      <dgm:t>
        <a:bodyPr/>
        <a:lstStyle/>
        <a:p>
          <a:endParaRPr lang="ru-RU"/>
        </a:p>
      </dgm:t>
    </dgm:pt>
    <dgm:pt modelId="{27D05632-81CD-4D45-B9EF-73D7CF0D9DF8}" type="pres">
      <dgm:prSet presAssocID="{5E6BB91D-A166-40A1-B6AD-36714821EACB}" presName="child2group" presStyleCnt="0"/>
      <dgm:spPr/>
      <dgm:t>
        <a:bodyPr/>
        <a:lstStyle/>
        <a:p>
          <a:endParaRPr lang="ru-RU"/>
        </a:p>
      </dgm:t>
    </dgm:pt>
    <dgm:pt modelId="{5537CB6E-A64E-470A-B5DD-651D2D1EA515}" type="pres">
      <dgm:prSet presAssocID="{5E6BB91D-A166-40A1-B6AD-36714821EACB}" presName="child2" presStyleLbl="bgAcc1" presStyleIdx="1" presStyleCnt="4" custScaleX="85254"/>
      <dgm:spPr/>
      <dgm:t>
        <a:bodyPr/>
        <a:lstStyle/>
        <a:p>
          <a:endParaRPr lang="ru-RU"/>
        </a:p>
      </dgm:t>
    </dgm:pt>
    <dgm:pt modelId="{59DD55B0-12DB-4A98-86D0-10F3E73CCD56}" type="pres">
      <dgm:prSet presAssocID="{5E6BB91D-A166-40A1-B6AD-36714821EACB}" presName="child2Text" presStyleLbl="bgAcc1" presStyleIdx="1" presStyleCnt="4">
        <dgm:presLayoutVars>
          <dgm:bulletEnabled val="1"/>
        </dgm:presLayoutVars>
      </dgm:prSet>
      <dgm:spPr/>
      <dgm:t>
        <a:bodyPr/>
        <a:lstStyle/>
        <a:p>
          <a:endParaRPr lang="ru-RU"/>
        </a:p>
      </dgm:t>
    </dgm:pt>
    <dgm:pt modelId="{3EED4EFF-1C21-4E52-A157-333581958194}" type="pres">
      <dgm:prSet presAssocID="{5E6BB91D-A166-40A1-B6AD-36714821EACB}" presName="child3group" presStyleCnt="0"/>
      <dgm:spPr/>
      <dgm:t>
        <a:bodyPr/>
        <a:lstStyle/>
        <a:p>
          <a:endParaRPr lang="ru-RU"/>
        </a:p>
      </dgm:t>
    </dgm:pt>
    <dgm:pt modelId="{A218B9CB-855A-4325-A647-4DAC54351A58}" type="pres">
      <dgm:prSet presAssocID="{5E6BB91D-A166-40A1-B6AD-36714821EACB}" presName="child3" presStyleLbl="bgAcc1" presStyleIdx="2" presStyleCnt="4" custScaleX="101452"/>
      <dgm:spPr/>
      <dgm:t>
        <a:bodyPr/>
        <a:lstStyle/>
        <a:p>
          <a:endParaRPr lang="ru-RU"/>
        </a:p>
      </dgm:t>
    </dgm:pt>
    <dgm:pt modelId="{C37B930E-12A7-42C9-BF2B-CD382ACD5417}" type="pres">
      <dgm:prSet presAssocID="{5E6BB91D-A166-40A1-B6AD-36714821EACB}" presName="child3Text" presStyleLbl="bgAcc1" presStyleIdx="2" presStyleCnt="4">
        <dgm:presLayoutVars>
          <dgm:bulletEnabled val="1"/>
        </dgm:presLayoutVars>
      </dgm:prSet>
      <dgm:spPr/>
      <dgm:t>
        <a:bodyPr/>
        <a:lstStyle/>
        <a:p>
          <a:endParaRPr lang="ru-RU"/>
        </a:p>
      </dgm:t>
    </dgm:pt>
    <dgm:pt modelId="{902DF4FB-0606-44D9-A452-9592B85AC1EA}" type="pres">
      <dgm:prSet presAssocID="{5E6BB91D-A166-40A1-B6AD-36714821EACB}" presName="child4group" presStyleCnt="0"/>
      <dgm:spPr/>
      <dgm:t>
        <a:bodyPr/>
        <a:lstStyle/>
        <a:p>
          <a:endParaRPr lang="ru-RU"/>
        </a:p>
      </dgm:t>
    </dgm:pt>
    <dgm:pt modelId="{4032FF5E-5DA9-41C9-A46D-E1041A1C1379}" type="pres">
      <dgm:prSet presAssocID="{5E6BB91D-A166-40A1-B6AD-36714821EACB}" presName="child4" presStyleLbl="bgAcc1" presStyleIdx="3" presStyleCnt="4" custScaleX="101402" custLinFactNeighborX="2073" custLinFactNeighborY="-3957"/>
      <dgm:spPr/>
      <dgm:t>
        <a:bodyPr/>
        <a:lstStyle/>
        <a:p>
          <a:endParaRPr lang="ru-RU"/>
        </a:p>
      </dgm:t>
    </dgm:pt>
    <dgm:pt modelId="{0CD057DA-8129-41DF-A3CF-D6E43E2799D7}" type="pres">
      <dgm:prSet presAssocID="{5E6BB91D-A166-40A1-B6AD-36714821EACB}" presName="child4Text" presStyleLbl="bgAcc1" presStyleIdx="3" presStyleCnt="4">
        <dgm:presLayoutVars>
          <dgm:bulletEnabled val="1"/>
        </dgm:presLayoutVars>
      </dgm:prSet>
      <dgm:spPr/>
      <dgm:t>
        <a:bodyPr/>
        <a:lstStyle/>
        <a:p>
          <a:endParaRPr lang="ru-RU"/>
        </a:p>
      </dgm:t>
    </dgm:pt>
    <dgm:pt modelId="{64007A87-3EDB-422C-B166-92ECCA3BFB25}" type="pres">
      <dgm:prSet presAssocID="{5E6BB91D-A166-40A1-B6AD-36714821EACB}" presName="childPlaceholder" presStyleCnt="0"/>
      <dgm:spPr/>
      <dgm:t>
        <a:bodyPr/>
        <a:lstStyle/>
        <a:p>
          <a:endParaRPr lang="ru-RU"/>
        </a:p>
      </dgm:t>
    </dgm:pt>
    <dgm:pt modelId="{B1E15B05-684F-4C45-A313-3F7FBBD902DE}" type="pres">
      <dgm:prSet presAssocID="{5E6BB91D-A166-40A1-B6AD-36714821EACB}" presName="circle" presStyleCnt="0"/>
      <dgm:spPr/>
      <dgm:t>
        <a:bodyPr/>
        <a:lstStyle/>
        <a:p>
          <a:endParaRPr lang="ru-RU"/>
        </a:p>
      </dgm:t>
    </dgm:pt>
    <dgm:pt modelId="{276C63CC-CB61-46AC-ABC1-C169E00CC0CF}" type="pres">
      <dgm:prSet presAssocID="{5E6BB91D-A166-40A1-B6AD-36714821EACB}" presName="quadrant1" presStyleLbl="node1" presStyleIdx="0" presStyleCnt="4">
        <dgm:presLayoutVars>
          <dgm:chMax val="1"/>
          <dgm:bulletEnabled val="1"/>
        </dgm:presLayoutVars>
      </dgm:prSet>
      <dgm:spPr/>
      <dgm:t>
        <a:bodyPr/>
        <a:lstStyle/>
        <a:p>
          <a:endParaRPr lang="ru-RU"/>
        </a:p>
      </dgm:t>
    </dgm:pt>
    <dgm:pt modelId="{DEDC19C8-8137-45DB-9DF3-80DB29F9A5FC}" type="pres">
      <dgm:prSet presAssocID="{5E6BB91D-A166-40A1-B6AD-36714821EACB}" presName="quadrant2" presStyleLbl="node1" presStyleIdx="1" presStyleCnt="4">
        <dgm:presLayoutVars>
          <dgm:chMax val="1"/>
          <dgm:bulletEnabled val="1"/>
        </dgm:presLayoutVars>
      </dgm:prSet>
      <dgm:spPr/>
      <dgm:t>
        <a:bodyPr/>
        <a:lstStyle/>
        <a:p>
          <a:endParaRPr lang="ru-RU"/>
        </a:p>
      </dgm:t>
    </dgm:pt>
    <dgm:pt modelId="{87D4A979-31E9-409A-9205-4771993D6D45}" type="pres">
      <dgm:prSet presAssocID="{5E6BB91D-A166-40A1-B6AD-36714821EACB}" presName="quadrant3" presStyleLbl="node1" presStyleIdx="2" presStyleCnt="4">
        <dgm:presLayoutVars>
          <dgm:chMax val="1"/>
          <dgm:bulletEnabled val="1"/>
        </dgm:presLayoutVars>
      </dgm:prSet>
      <dgm:spPr/>
      <dgm:t>
        <a:bodyPr/>
        <a:lstStyle/>
        <a:p>
          <a:endParaRPr lang="ru-RU"/>
        </a:p>
      </dgm:t>
    </dgm:pt>
    <dgm:pt modelId="{47F211D9-9F88-4DF4-9794-53304F84FFA0}" type="pres">
      <dgm:prSet presAssocID="{5E6BB91D-A166-40A1-B6AD-36714821EACB}" presName="quadrant4" presStyleLbl="node1" presStyleIdx="3" presStyleCnt="4">
        <dgm:presLayoutVars>
          <dgm:chMax val="1"/>
          <dgm:bulletEnabled val="1"/>
        </dgm:presLayoutVars>
      </dgm:prSet>
      <dgm:spPr/>
      <dgm:t>
        <a:bodyPr/>
        <a:lstStyle/>
        <a:p>
          <a:endParaRPr lang="ru-RU"/>
        </a:p>
      </dgm:t>
    </dgm:pt>
    <dgm:pt modelId="{B6D70089-3F2B-44C0-A87F-79BE056C864C}" type="pres">
      <dgm:prSet presAssocID="{5E6BB91D-A166-40A1-B6AD-36714821EACB}" presName="quadrantPlaceholder" presStyleCnt="0"/>
      <dgm:spPr/>
      <dgm:t>
        <a:bodyPr/>
        <a:lstStyle/>
        <a:p>
          <a:endParaRPr lang="ru-RU"/>
        </a:p>
      </dgm:t>
    </dgm:pt>
    <dgm:pt modelId="{336BCD1F-9821-48D4-BE22-8F056245F5F2}" type="pres">
      <dgm:prSet presAssocID="{5E6BB91D-A166-40A1-B6AD-36714821EACB}" presName="center1" presStyleLbl="fgShp" presStyleIdx="0" presStyleCnt="2"/>
      <dgm:spPr/>
      <dgm:t>
        <a:bodyPr/>
        <a:lstStyle/>
        <a:p>
          <a:endParaRPr lang="ru-RU"/>
        </a:p>
      </dgm:t>
    </dgm:pt>
    <dgm:pt modelId="{F367157F-DCBC-47D0-B901-6346173151D6}" type="pres">
      <dgm:prSet presAssocID="{5E6BB91D-A166-40A1-B6AD-36714821EACB}" presName="center2" presStyleLbl="fgShp" presStyleIdx="1" presStyleCnt="2"/>
      <dgm:spPr/>
      <dgm:t>
        <a:bodyPr/>
        <a:lstStyle/>
        <a:p>
          <a:endParaRPr lang="ru-RU"/>
        </a:p>
      </dgm:t>
    </dgm:pt>
  </dgm:ptLst>
  <dgm:cxnLst>
    <dgm:cxn modelId="{E941EEBC-B6FA-4087-AD27-FB4812CFF63F}" srcId="{0BB05778-0F0E-490C-AD3B-21D2FA1D6AAC}" destId="{C0A57025-95A9-4689-9454-ABC33F8B24CF}" srcOrd="0" destOrd="0" parTransId="{7C6E0CBD-75F0-440F-96F6-BA1BD6FA0B53}" sibTransId="{F195EAF2-2068-4D04-BF17-334380ECBB90}"/>
    <dgm:cxn modelId="{68CDD238-37BA-451F-AFA6-B48CBEFF7CC6}" type="presOf" srcId="{15D01CF3-10B6-4DF1-B3C2-7DB3F914F821}" destId="{C37B930E-12A7-42C9-BF2B-CD382ACD5417}" srcOrd="1" destOrd="0" presId="urn:microsoft.com/office/officeart/2005/8/layout/cycle4#1"/>
    <dgm:cxn modelId="{3EC46BF0-9C88-4586-9414-24E7A012C666}" srcId="{009F5B91-A85E-4ED9-9FFF-1E46455F84CC}" destId="{88969A0C-B3BB-45BE-8447-BF15325E7718}" srcOrd="0" destOrd="0" parTransId="{876646E6-27CF-4EB9-B965-5A181B0F11ED}" sibTransId="{2211177D-34E2-4E93-B40C-C5780F851913}"/>
    <dgm:cxn modelId="{EA1A514A-9E2F-4919-959B-0A3B8AA8BB45}" type="presOf" srcId="{009F5B91-A85E-4ED9-9FFF-1E46455F84CC}" destId="{276C63CC-CB61-46AC-ABC1-C169E00CC0CF}" srcOrd="0" destOrd="0" presId="urn:microsoft.com/office/officeart/2005/8/layout/cycle4#1"/>
    <dgm:cxn modelId="{62905F44-F1E3-4C5D-B4AF-BE317D6DAD34}" type="presOf" srcId="{1B533942-CF91-4241-9F82-98EC49CD220E}" destId="{59DD55B0-12DB-4A98-86D0-10F3E73CCD56}" srcOrd="1" destOrd="1" presId="urn:microsoft.com/office/officeart/2005/8/layout/cycle4#1"/>
    <dgm:cxn modelId="{A50E33DB-6E51-4FA6-94B8-F9CB378D1CE8}" srcId="{5E6BB91D-A166-40A1-B6AD-36714821EACB}" destId="{83E12F0F-BBBA-46CD-8085-B3DA68494D48}" srcOrd="1" destOrd="0" parTransId="{C8998723-0A18-437A-89D3-0D47AB32BC2A}" sibTransId="{26C0C50B-2239-4B15-86FC-41676C770289}"/>
    <dgm:cxn modelId="{E68E22A3-DA70-4C16-BBD2-3A25AC1BB55C}" type="presOf" srcId="{2702231B-92C2-4871-BECC-0A956C863799}" destId="{87D4A979-31E9-409A-9205-4771993D6D45}" srcOrd="0" destOrd="0" presId="urn:microsoft.com/office/officeart/2005/8/layout/cycle4#1"/>
    <dgm:cxn modelId="{07F134FD-93B6-4305-837B-B25FDBD4D938}" type="presOf" srcId="{7C8EB8FE-E3DF-4EF6-9E63-A5A015DF3D3C}" destId="{59DD55B0-12DB-4A98-86D0-10F3E73CCD56}" srcOrd="1" destOrd="0" presId="urn:microsoft.com/office/officeart/2005/8/layout/cycle4#1"/>
    <dgm:cxn modelId="{1E52B8C5-4822-41F0-996C-AE042FFCE3FC}" srcId="{2702231B-92C2-4871-BECC-0A956C863799}" destId="{15D01CF3-10B6-4DF1-B3C2-7DB3F914F821}" srcOrd="0" destOrd="0" parTransId="{FBCB14BB-78E3-4BFD-BCB1-F4D1C0FCE897}" sibTransId="{3A6AC253-1010-43B0-80D0-D408E7F60E8F}"/>
    <dgm:cxn modelId="{B9CCD078-F407-4A14-81CF-091C6D01D4AC}" srcId="{5E6BB91D-A166-40A1-B6AD-36714821EACB}" destId="{2702231B-92C2-4871-BECC-0A956C863799}" srcOrd="2" destOrd="0" parTransId="{C52C85C7-9B76-41D6-B92E-63EECDC5F1E5}" sibTransId="{F690DB28-51CE-4D05-954F-C0E06136C49F}"/>
    <dgm:cxn modelId="{B5A12504-CBAB-43AE-8299-5211F214E83E}" type="presOf" srcId="{83E12F0F-BBBA-46CD-8085-B3DA68494D48}" destId="{DEDC19C8-8137-45DB-9DF3-80DB29F9A5FC}" srcOrd="0" destOrd="0" presId="urn:microsoft.com/office/officeart/2005/8/layout/cycle4#1"/>
    <dgm:cxn modelId="{8BB99CA1-2B99-44FD-8F5F-492DB23DABE7}" type="presOf" srcId="{15D01CF3-10B6-4DF1-B3C2-7DB3F914F821}" destId="{A218B9CB-855A-4325-A647-4DAC54351A58}" srcOrd="0" destOrd="0" presId="urn:microsoft.com/office/officeart/2005/8/layout/cycle4#1"/>
    <dgm:cxn modelId="{72FD89E5-CDB4-4FEF-91A4-ACEAAC3D9B75}" type="presOf" srcId="{C0A57025-95A9-4689-9454-ABC33F8B24CF}" destId="{4032FF5E-5DA9-41C9-A46D-E1041A1C1379}" srcOrd="0" destOrd="0" presId="urn:microsoft.com/office/officeart/2005/8/layout/cycle4#1"/>
    <dgm:cxn modelId="{CC543C8F-3E5C-45C3-93E1-B9FFDFBEE5DF}" type="presOf" srcId="{7C8EB8FE-E3DF-4EF6-9E63-A5A015DF3D3C}" destId="{5537CB6E-A64E-470A-B5DD-651D2D1EA515}" srcOrd="0" destOrd="0" presId="urn:microsoft.com/office/officeart/2005/8/layout/cycle4#1"/>
    <dgm:cxn modelId="{DBC03767-6535-4AF9-85B7-726FA8DA8E2F}" type="presOf" srcId="{0BB05778-0F0E-490C-AD3B-21D2FA1D6AAC}" destId="{47F211D9-9F88-4DF4-9794-53304F84FFA0}" srcOrd="0" destOrd="0" presId="urn:microsoft.com/office/officeart/2005/8/layout/cycle4#1"/>
    <dgm:cxn modelId="{4A4AD8E9-7F91-4603-A948-A87ED5792817}" type="presOf" srcId="{C0A57025-95A9-4689-9454-ABC33F8B24CF}" destId="{0CD057DA-8129-41DF-A3CF-D6E43E2799D7}" srcOrd="1" destOrd="0" presId="urn:microsoft.com/office/officeart/2005/8/layout/cycle4#1"/>
    <dgm:cxn modelId="{29FB52E3-A26A-47F6-8A09-EF9C145B2DD1}" type="presOf" srcId="{88969A0C-B3BB-45BE-8447-BF15325E7718}" destId="{A7AF3FD2-BC0C-49E9-8DD0-D85AF251FED8}" srcOrd="1" destOrd="0" presId="urn:microsoft.com/office/officeart/2005/8/layout/cycle4#1"/>
    <dgm:cxn modelId="{ED45E88A-A080-4DFB-9BB2-326AA88019BB}" type="presOf" srcId="{1B533942-CF91-4241-9F82-98EC49CD220E}" destId="{5537CB6E-A64E-470A-B5DD-651D2D1EA515}" srcOrd="0" destOrd="1" presId="urn:microsoft.com/office/officeart/2005/8/layout/cycle4#1"/>
    <dgm:cxn modelId="{323872C8-99AF-4577-8666-EC688EB36F30}" srcId="{83E12F0F-BBBA-46CD-8085-B3DA68494D48}" destId="{1B533942-CF91-4241-9F82-98EC49CD220E}" srcOrd="1" destOrd="0" parTransId="{3709243D-A4F9-4CFD-B0A6-8A6ACD576AD6}" sibTransId="{6F6349D1-C429-4229-BD59-7FD64195373C}"/>
    <dgm:cxn modelId="{C2BDF322-4C10-4E6F-A5A0-115F4DB7D784}" srcId="{5E6BB91D-A166-40A1-B6AD-36714821EACB}" destId="{0BB05778-0F0E-490C-AD3B-21D2FA1D6AAC}" srcOrd="3" destOrd="0" parTransId="{0BB31C78-2BDA-4001-9617-B7D5CCFE6EA4}" sibTransId="{58FB5435-072D-449B-A989-DD27428E0316}"/>
    <dgm:cxn modelId="{E005A178-856E-4E0F-A341-018AEAA95C16}" type="presOf" srcId="{5E6BB91D-A166-40A1-B6AD-36714821EACB}" destId="{0627CB8B-9089-455D-8241-B231400C7203}" srcOrd="0" destOrd="0" presId="urn:microsoft.com/office/officeart/2005/8/layout/cycle4#1"/>
    <dgm:cxn modelId="{840BEF07-2C12-45BF-883E-B8B691DC9521}" srcId="{83E12F0F-BBBA-46CD-8085-B3DA68494D48}" destId="{7C8EB8FE-E3DF-4EF6-9E63-A5A015DF3D3C}" srcOrd="0" destOrd="0" parTransId="{67C09273-088F-493A-81D3-92C61DD5F632}" sibTransId="{5378BA19-CC3A-4A4F-8644-9CD783AFCEB2}"/>
    <dgm:cxn modelId="{A55AB402-8A28-4DF3-A696-2FBFF517ECC5}" srcId="{5E6BB91D-A166-40A1-B6AD-36714821EACB}" destId="{009F5B91-A85E-4ED9-9FFF-1E46455F84CC}" srcOrd="0" destOrd="0" parTransId="{8805AC63-363E-42E7-A129-4777593A2BCB}" sibTransId="{6605616E-2CF2-42CD-BB21-4051B34BCFC6}"/>
    <dgm:cxn modelId="{F0B57892-8FF0-4F2A-9F32-AAC64198ECBC}" type="presOf" srcId="{88969A0C-B3BB-45BE-8447-BF15325E7718}" destId="{90899D92-042F-4825-82EA-E9129BB02668}" srcOrd="0" destOrd="0" presId="urn:microsoft.com/office/officeart/2005/8/layout/cycle4#1"/>
    <dgm:cxn modelId="{3887F6B6-56A8-401A-B2B2-B7F8506AF0BE}" type="presParOf" srcId="{0627CB8B-9089-455D-8241-B231400C7203}" destId="{893FC551-876C-4726-89E7-A5C6CF148DA9}" srcOrd="0" destOrd="0" presId="urn:microsoft.com/office/officeart/2005/8/layout/cycle4#1"/>
    <dgm:cxn modelId="{7F592D88-1B5A-4734-B1FD-AB8D746B88F0}" type="presParOf" srcId="{893FC551-876C-4726-89E7-A5C6CF148DA9}" destId="{3BB33056-95C8-48D3-8137-042C5CC561F5}" srcOrd="0" destOrd="0" presId="urn:microsoft.com/office/officeart/2005/8/layout/cycle4#1"/>
    <dgm:cxn modelId="{3212FA43-4A09-489A-8CEA-FDAD3933845E}" type="presParOf" srcId="{3BB33056-95C8-48D3-8137-042C5CC561F5}" destId="{90899D92-042F-4825-82EA-E9129BB02668}" srcOrd="0" destOrd="0" presId="urn:microsoft.com/office/officeart/2005/8/layout/cycle4#1"/>
    <dgm:cxn modelId="{147DE363-F0C6-4B84-8747-2CBBDDEFC23D}" type="presParOf" srcId="{3BB33056-95C8-48D3-8137-042C5CC561F5}" destId="{A7AF3FD2-BC0C-49E9-8DD0-D85AF251FED8}" srcOrd="1" destOrd="0" presId="urn:microsoft.com/office/officeart/2005/8/layout/cycle4#1"/>
    <dgm:cxn modelId="{29365C64-862F-4E5A-BF96-BCB422AEA207}" type="presParOf" srcId="{893FC551-876C-4726-89E7-A5C6CF148DA9}" destId="{27D05632-81CD-4D45-B9EF-73D7CF0D9DF8}" srcOrd="1" destOrd="0" presId="urn:microsoft.com/office/officeart/2005/8/layout/cycle4#1"/>
    <dgm:cxn modelId="{E3A815D5-8F1B-428E-AC19-9D8ED4C3043D}" type="presParOf" srcId="{27D05632-81CD-4D45-B9EF-73D7CF0D9DF8}" destId="{5537CB6E-A64E-470A-B5DD-651D2D1EA515}" srcOrd="0" destOrd="0" presId="urn:microsoft.com/office/officeart/2005/8/layout/cycle4#1"/>
    <dgm:cxn modelId="{AB663B34-2948-4E23-A2F3-CEBF1D3BE08F}" type="presParOf" srcId="{27D05632-81CD-4D45-B9EF-73D7CF0D9DF8}" destId="{59DD55B0-12DB-4A98-86D0-10F3E73CCD56}" srcOrd="1" destOrd="0" presId="urn:microsoft.com/office/officeart/2005/8/layout/cycle4#1"/>
    <dgm:cxn modelId="{EE66E385-CB1E-4949-BD6F-198217403DDE}" type="presParOf" srcId="{893FC551-876C-4726-89E7-A5C6CF148DA9}" destId="{3EED4EFF-1C21-4E52-A157-333581958194}" srcOrd="2" destOrd="0" presId="urn:microsoft.com/office/officeart/2005/8/layout/cycle4#1"/>
    <dgm:cxn modelId="{430BAA01-5789-4D8C-B886-C7185E968024}" type="presParOf" srcId="{3EED4EFF-1C21-4E52-A157-333581958194}" destId="{A218B9CB-855A-4325-A647-4DAC54351A58}" srcOrd="0" destOrd="0" presId="urn:microsoft.com/office/officeart/2005/8/layout/cycle4#1"/>
    <dgm:cxn modelId="{D1356724-4729-4272-91DE-172CBB762C73}" type="presParOf" srcId="{3EED4EFF-1C21-4E52-A157-333581958194}" destId="{C37B930E-12A7-42C9-BF2B-CD382ACD5417}" srcOrd="1" destOrd="0" presId="urn:microsoft.com/office/officeart/2005/8/layout/cycle4#1"/>
    <dgm:cxn modelId="{896C8DB7-7C54-4E8C-820F-D6BCB80CD083}" type="presParOf" srcId="{893FC551-876C-4726-89E7-A5C6CF148DA9}" destId="{902DF4FB-0606-44D9-A452-9592B85AC1EA}" srcOrd="3" destOrd="0" presId="urn:microsoft.com/office/officeart/2005/8/layout/cycle4#1"/>
    <dgm:cxn modelId="{D719A871-48D2-4FB5-BC78-50BB16BFBA11}" type="presParOf" srcId="{902DF4FB-0606-44D9-A452-9592B85AC1EA}" destId="{4032FF5E-5DA9-41C9-A46D-E1041A1C1379}" srcOrd="0" destOrd="0" presId="urn:microsoft.com/office/officeart/2005/8/layout/cycle4#1"/>
    <dgm:cxn modelId="{87030F0E-9F05-49E2-AE0A-4FB4A9394C7A}" type="presParOf" srcId="{902DF4FB-0606-44D9-A452-9592B85AC1EA}" destId="{0CD057DA-8129-41DF-A3CF-D6E43E2799D7}" srcOrd="1" destOrd="0" presId="urn:microsoft.com/office/officeart/2005/8/layout/cycle4#1"/>
    <dgm:cxn modelId="{C555B296-84F9-44DD-BB87-AD113BCF8B03}" type="presParOf" srcId="{893FC551-876C-4726-89E7-A5C6CF148DA9}" destId="{64007A87-3EDB-422C-B166-92ECCA3BFB25}" srcOrd="4" destOrd="0" presId="urn:microsoft.com/office/officeart/2005/8/layout/cycle4#1"/>
    <dgm:cxn modelId="{E2028566-247F-427E-87C2-B5E6E5515807}" type="presParOf" srcId="{0627CB8B-9089-455D-8241-B231400C7203}" destId="{B1E15B05-684F-4C45-A313-3F7FBBD902DE}" srcOrd="1" destOrd="0" presId="urn:microsoft.com/office/officeart/2005/8/layout/cycle4#1"/>
    <dgm:cxn modelId="{E53804C3-F00C-4676-89A4-C726B499264C}" type="presParOf" srcId="{B1E15B05-684F-4C45-A313-3F7FBBD902DE}" destId="{276C63CC-CB61-46AC-ABC1-C169E00CC0CF}" srcOrd="0" destOrd="0" presId="urn:microsoft.com/office/officeart/2005/8/layout/cycle4#1"/>
    <dgm:cxn modelId="{0C2F0ECC-3AA6-4825-9D46-53976CED948D}" type="presParOf" srcId="{B1E15B05-684F-4C45-A313-3F7FBBD902DE}" destId="{DEDC19C8-8137-45DB-9DF3-80DB29F9A5FC}" srcOrd="1" destOrd="0" presId="urn:microsoft.com/office/officeart/2005/8/layout/cycle4#1"/>
    <dgm:cxn modelId="{87EC6069-446A-4DE1-A279-D25A3702D061}" type="presParOf" srcId="{B1E15B05-684F-4C45-A313-3F7FBBD902DE}" destId="{87D4A979-31E9-409A-9205-4771993D6D45}" srcOrd="2" destOrd="0" presId="urn:microsoft.com/office/officeart/2005/8/layout/cycle4#1"/>
    <dgm:cxn modelId="{20233755-4DC0-40C6-9476-66AF60145E4B}" type="presParOf" srcId="{B1E15B05-684F-4C45-A313-3F7FBBD902DE}" destId="{47F211D9-9F88-4DF4-9794-53304F84FFA0}" srcOrd="3" destOrd="0" presId="urn:microsoft.com/office/officeart/2005/8/layout/cycle4#1"/>
    <dgm:cxn modelId="{DE216DDE-83BB-45D4-B883-4031FA672341}" type="presParOf" srcId="{B1E15B05-684F-4C45-A313-3F7FBBD902DE}" destId="{B6D70089-3F2B-44C0-A87F-79BE056C864C}" srcOrd="4" destOrd="0" presId="urn:microsoft.com/office/officeart/2005/8/layout/cycle4#1"/>
    <dgm:cxn modelId="{F0E99998-5C4A-4D8D-A74E-DB4AC75D7B14}" type="presParOf" srcId="{0627CB8B-9089-455D-8241-B231400C7203}" destId="{336BCD1F-9821-48D4-BE22-8F056245F5F2}" srcOrd="2" destOrd="0" presId="urn:microsoft.com/office/officeart/2005/8/layout/cycle4#1"/>
    <dgm:cxn modelId="{5F79EA3B-07E3-4805-8719-4080084D99E8}" type="presParOf" srcId="{0627CB8B-9089-455D-8241-B231400C7203}" destId="{F367157F-DCBC-47D0-B901-6346173151D6}" srcOrd="3" destOrd="0" presId="urn:microsoft.com/office/officeart/2005/8/layout/cycle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632A34-E4CB-4238-8E9E-DC2750088428}" type="doc">
      <dgm:prSet loTypeId="urn:microsoft.com/office/officeart/2005/8/layout/pyramid4" loCatId="pyramid" qsTypeId="urn:microsoft.com/office/officeart/2005/8/quickstyle/3d2" qsCatId="3D" csTypeId="urn:microsoft.com/office/officeart/2005/8/colors/accent3_2" csCatId="accent3" phldr="1"/>
      <dgm:spPr/>
      <dgm:t>
        <a:bodyPr/>
        <a:lstStyle/>
        <a:p>
          <a:endParaRPr lang="ru-RU"/>
        </a:p>
      </dgm:t>
    </dgm:pt>
    <dgm:pt modelId="{CCE07BC7-ED8C-4E30-9A67-CF42A8849313}">
      <dgm:prSet phldrT="[Текст]" custT="1"/>
      <dgm:spPr/>
      <dgm:t>
        <a:bodyPr/>
        <a:lstStyle/>
        <a:p>
          <a:r>
            <a:rPr lang="uk-UA" sz="1600" b="1" i="1" dirty="0" smtClean="0">
              <a:solidFill>
                <a:schemeClr val="tx1">
                  <a:lumMod val="95000"/>
                  <a:lumOff val="5000"/>
                </a:schemeClr>
              </a:solidFill>
            </a:rPr>
            <a:t>Створення проблемної ситуації</a:t>
          </a:r>
          <a:endParaRPr lang="ru-RU" sz="1600" b="1" i="1" dirty="0">
            <a:solidFill>
              <a:schemeClr val="tx1">
                <a:lumMod val="95000"/>
                <a:lumOff val="5000"/>
              </a:schemeClr>
            </a:solidFill>
          </a:endParaRPr>
        </a:p>
      </dgm:t>
    </dgm:pt>
    <dgm:pt modelId="{3EC11C24-A33A-4C0F-9E35-192BA1D60519}" type="parTrans" cxnId="{A447B7B0-1575-42B3-BBDC-C60BD1FF7143}">
      <dgm:prSet/>
      <dgm:spPr/>
      <dgm:t>
        <a:bodyPr/>
        <a:lstStyle/>
        <a:p>
          <a:endParaRPr lang="ru-RU" sz="1800"/>
        </a:p>
      </dgm:t>
    </dgm:pt>
    <dgm:pt modelId="{74F5129B-6042-4D63-BB27-2D63A79011F1}" type="sibTrans" cxnId="{A447B7B0-1575-42B3-BBDC-C60BD1FF7143}">
      <dgm:prSet/>
      <dgm:spPr/>
      <dgm:t>
        <a:bodyPr/>
        <a:lstStyle/>
        <a:p>
          <a:endParaRPr lang="ru-RU" sz="1800"/>
        </a:p>
      </dgm:t>
    </dgm:pt>
    <dgm:pt modelId="{4C7BDCF3-3D7F-4ACF-93D4-B6A586581E39}">
      <dgm:prSet phldrT="[Текст]" custT="1"/>
      <dgm:spPr/>
      <dgm:t>
        <a:bodyPr/>
        <a:lstStyle/>
        <a:p>
          <a:r>
            <a:rPr lang="uk-UA" sz="1600" b="1" i="1" dirty="0" smtClean="0">
              <a:solidFill>
                <a:schemeClr val="tx1">
                  <a:lumMod val="95000"/>
                  <a:lumOff val="5000"/>
                </a:schemeClr>
              </a:solidFill>
            </a:rPr>
            <a:t>інтерактивні методи</a:t>
          </a:r>
          <a:endParaRPr lang="ru-RU" sz="1600" b="1" i="1" dirty="0">
            <a:solidFill>
              <a:schemeClr val="tx1">
                <a:lumMod val="95000"/>
                <a:lumOff val="5000"/>
              </a:schemeClr>
            </a:solidFill>
          </a:endParaRPr>
        </a:p>
      </dgm:t>
    </dgm:pt>
    <dgm:pt modelId="{90731192-67A0-4622-9A84-2F8845D43877}" type="parTrans" cxnId="{8FF07DBB-2B5D-4C6B-9182-7E5850E7C1BE}">
      <dgm:prSet/>
      <dgm:spPr/>
      <dgm:t>
        <a:bodyPr/>
        <a:lstStyle/>
        <a:p>
          <a:endParaRPr lang="ru-RU" sz="1800"/>
        </a:p>
      </dgm:t>
    </dgm:pt>
    <dgm:pt modelId="{F45E3294-A427-432C-8865-E9473599303F}" type="sibTrans" cxnId="{8FF07DBB-2B5D-4C6B-9182-7E5850E7C1BE}">
      <dgm:prSet/>
      <dgm:spPr/>
      <dgm:t>
        <a:bodyPr/>
        <a:lstStyle/>
        <a:p>
          <a:endParaRPr lang="ru-RU" sz="1800"/>
        </a:p>
      </dgm:t>
    </dgm:pt>
    <dgm:pt modelId="{8DD8E959-5314-4929-8034-76FF65D7F5EE}">
      <dgm:prSet phldrT="[Текст]" custT="1"/>
      <dgm:spPr/>
      <dgm:t>
        <a:bodyPr/>
        <a:lstStyle/>
        <a:p>
          <a:r>
            <a:rPr lang="uk-UA" sz="1600" b="1" i="1" dirty="0" smtClean="0">
              <a:solidFill>
                <a:schemeClr val="tx1">
                  <a:lumMod val="95000"/>
                  <a:lumOff val="5000"/>
                </a:schemeClr>
              </a:solidFill>
            </a:rPr>
            <a:t>самостійно пошукова діяльність</a:t>
          </a:r>
          <a:endParaRPr lang="ru-RU" sz="1600" dirty="0">
            <a:solidFill>
              <a:schemeClr val="tx1">
                <a:lumMod val="95000"/>
                <a:lumOff val="5000"/>
              </a:schemeClr>
            </a:solidFill>
          </a:endParaRPr>
        </a:p>
      </dgm:t>
    </dgm:pt>
    <dgm:pt modelId="{DC6AB59F-FA29-4C4C-A6DC-44022C8EC693}" type="parTrans" cxnId="{6BC41DFD-E123-40B1-8AEA-EFA9C3A627DF}">
      <dgm:prSet/>
      <dgm:spPr/>
      <dgm:t>
        <a:bodyPr/>
        <a:lstStyle/>
        <a:p>
          <a:endParaRPr lang="ru-RU" sz="1800"/>
        </a:p>
      </dgm:t>
    </dgm:pt>
    <dgm:pt modelId="{908EDBBB-FF55-46B4-AF62-D802E0A6EB37}" type="sibTrans" cxnId="{6BC41DFD-E123-40B1-8AEA-EFA9C3A627DF}">
      <dgm:prSet/>
      <dgm:spPr/>
      <dgm:t>
        <a:bodyPr/>
        <a:lstStyle/>
        <a:p>
          <a:endParaRPr lang="ru-RU" sz="1800"/>
        </a:p>
      </dgm:t>
    </dgm:pt>
    <dgm:pt modelId="{4863979B-D82A-4417-8B71-EE226398C3E7}">
      <dgm:prSet phldrT="[Текст]" custT="1"/>
      <dgm:spPr/>
      <dgm:t>
        <a:bodyPr/>
        <a:lstStyle/>
        <a:p>
          <a:r>
            <a:rPr lang="uk-UA" sz="1600" b="1" i="1" dirty="0" smtClean="0">
              <a:solidFill>
                <a:schemeClr val="tx1">
                  <a:lumMod val="95000"/>
                  <a:lumOff val="5000"/>
                </a:schemeClr>
              </a:solidFill>
            </a:rPr>
            <a:t>дослідницький метод, експеримент</a:t>
          </a:r>
          <a:endParaRPr lang="ru-RU" sz="1600" b="1" i="1" dirty="0">
            <a:solidFill>
              <a:schemeClr val="tx1">
                <a:lumMod val="95000"/>
                <a:lumOff val="5000"/>
              </a:schemeClr>
            </a:solidFill>
          </a:endParaRPr>
        </a:p>
      </dgm:t>
    </dgm:pt>
    <dgm:pt modelId="{DC42BC4B-5E65-4C84-BCE4-267C879BA1CA}" type="parTrans" cxnId="{16D3C8E1-F313-4732-86F9-5EA42A978C7E}">
      <dgm:prSet/>
      <dgm:spPr/>
      <dgm:t>
        <a:bodyPr/>
        <a:lstStyle/>
        <a:p>
          <a:endParaRPr lang="ru-RU" sz="1800"/>
        </a:p>
      </dgm:t>
    </dgm:pt>
    <dgm:pt modelId="{D6717AD5-FC17-4B31-B237-551D4CD9D6DE}" type="sibTrans" cxnId="{16D3C8E1-F313-4732-86F9-5EA42A978C7E}">
      <dgm:prSet/>
      <dgm:spPr/>
      <dgm:t>
        <a:bodyPr/>
        <a:lstStyle/>
        <a:p>
          <a:endParaRPr lang="ru-RU" sz="1800"/>
        </a:p>
      </dgm:t>
    </dgm:pt>
    <dgm:pt modelId="{D261F21B-E1C1-47A9-AE50-20E92546C084}" type="pres">
      <dgm:prSet presAssocID="{D7632A34-E4CB-4238-8E9E-DC2750088428}" presName="compositeShape" presStyleCnt="0">
        <dgm:presLayoutVars>
          <dgm:chMax val="9"/>
          <dgm:dir/>
          <dgm:resizeHandles val="exact"/>
        </dgm:presLayoutVars>
      </dgm:prSet>
      <dgm:spPr/>
      <dgm:t>
        <a:bodyPr/>
        <a:lstStyle/>
        <a:p>
          <a:endParaRPr lang="ru-RU"/>
        </a:p>
      </dgm:t>
    </dgm:pt>
    <dgm:pt modelId="{D6AC0B5F-E22E-4DFC-8574-C9F3883E7CDD}" type="pres">
      <dgm:prSet presAssocID="{D7632A34-E4CB-4238-8E9E-DC2750088428}" presName="triangle1" presStyleLbl="node1" presStyleIdx="0" presStyleCnt="4" custScaleX="151170" custScaleY="102359" custLinFactNeighborX="781" custLinFactNeighborY="-2382">
        <dgm:presLayoutVars>
          <dgm:bulletEnabled val="1"/>
        </dgm:presLayoutVars>
      </dgm:prSet>
      <dgm:spPr/>
      <dgm:t>
        <a:bodyPr/>
        <a:lstStyle/>
        <a:p>
          <a:endParaRPr lang="ru-RU"/>
        </a:p>
      </dgm:t>
    </dgm:pt>
    <dgm:pt modelId="{159291DF-CBB4-4AD3-8996-60C2AFD7E23E}" type="pres">
      <dgm:prSet presAssocID="{D7632A34-E4CB-4238-8E9E-DC2750088428}" presName="triangle2" presStyleLbl="node1" presStyleIdx="1" presStyleCnt="4" custScaleX="158204" custScaleY="102175" custLinFactNeighborX="-23046" custLinFactNeighborY="-2332">
        <dgm:presLayoutVars>
          <dgm:bulletEnabled val="1"/>
        </dgm:presLayoutVars>
      </dgm:prSet>
      <dgm:spPr/>
      <dgm:t>
        <a:bodyPr/>
        <a:lstStyle/>
        <a:p>
          <a:endParaRPr lang="ru-RU"/>
        </a:p>
      </dgm:t>
    </dgm:pt>
    <dgm:pt modelId="{B3859432-6657-4FB7-BDDF-41CF09C5A324}" type="pres">
      <dgm:prSet presAssocID="{D7632A34-E4CB-4238-8E9E-DC2750088428}" presName="triangle3" presStyleLbl="node1" presStyleIdx="2" presStyleCnt="4" custScaleX="142188" custScaleY="96484" custLinFactNeighborX="1563" custLinFactNeighborY="-1441">
        <dgm:presLayoutVars>
          <dgm:bulletEnabled val="1"/>
        </dgm:presLayoutVars>
      </dgm:prSet>
      <dgm:spPr/>
      <dgm:t>
        <a:bodyPr/>
        <a:lstStyle/>
        <a:p>
          <a:endParaRPr lang="ru-RU"/>
        </a:p>
      </dgm:t>
    </dgm:pt>
    <dgm:pt modelId="{73C3E23B-B641-48E3-9762-71F9C760C1A5}" type="pres">
      <dgm:prSet presAssocID="{D7632A34-E4CB-4238-8E9E-DC2750088428}" presName="triangle4" presStyleLbl="node1" presStyleIdx="3" presStyleCnt="4" custAng="0" custScaleX="149611" custScaleY="98727" custLinFactNeighborX="24319" custLinFactNeighborY="-1">
        <dgm:presLayoutVars>
          <dgm:bulletEnabled val="1"/>
        </dgm:presLayoutVars>
      </dgm:prSet>
      <dgm:spPr/>
      <dgm:t>
        <a:bodyPr/>
        <a:lstStyle/>
        <a:p>
          <a:endParaRPr lang="ru-RU"/>
        </a:p>
      </dgm:t>
    </dgm:pt>
  </dgm:ptLst>
  <dgm:cxnLst>
    <dgm:cxn modelId="{96F7CAE5-AA0F-4844-9950-DD8E32015F6D}" type="presOf" srcId="{4863979B-D82A-4417-8B71-EE226398C3E7}" destId="{73C3E23B-B641-48E3-9762-71F9C760C1A5}" srcOrd="0" destOrd="0" presId="urn:microsoft.com/office/officeart/2005/8/layout/pyramid4"/>
    <dgm:cxn modelId="{6BC41DFD-E123-40B1-8AEA-EFA9C3A627DF}" srcId="{D7632A34-E4CB-4238-8E9E-DC2750088428}" destId="{8DD8E959-5314-4929-8034-76FF65D7F5EE}" srcOrd="2" destOrd="0" parTransId="{DC6AB59F-FA29-4C4C-A6DC-44022C8EC693}" sibTransId="{908EDBBB-FF55-46B4-AF62-D802E0A6EB37}"/>
    <dgm:cxn modelId="{8FF07DBB-2B5D-4C6B-9182-7E5850E7C1BE}" srcId="{D7632A34-E4CB-4238-8E9E-DC2750088428}" destId="{4C7BDCF3-3D7F-4ACF-93D4-B6A586581E39}" srcOrd="1" destOrd="0" parTransId="{90731192-67A0-4622-9A84-2F8845D43877}" sibTransId="{F45E3294-A427-432C-8865-E9473599303F}"/>
    <dgm:cxn modelId="{8A4DA8D4-F52B-45CD-BBCA-368C5F662A0F}" type="presOf" srcId="{8DD8E959-5314-4929-8034-76FF65D7F5EE}" destId="{B3859432-6657-4FB7-BDDF-41CF09C5A324}" srcOrd="0" destOrd="0" presId="urn:microsoft.com/office/officeart/2005/8/layout/pyramid4"/>
    <dgm:cxn modelId="{16D3C8E1-F313-4732-86F9-5EA42A978C7E}" srcId="{D7632A34-E4CB-4238-8E9E-DC2750088428}" destId="{4863979B-D82A-4417-8B71-EE226398C3E7}" srcOrd="3" destOrd="0" parTransId="{DC42BC4B-5E65-4C84-BCE4-267C879BA1CA}" sibTransId="{D6717AD5-FC17-4B31-B237-551D4CD9D6DE}"/>
    <dgm:cxn modelId="{DDEC0894-3943-453B-91C6-BEED62880619}" type="presOf" srcId="{D7632A34-E4CB-4238-8E9E-DC2750088428}" destId="{D261F21B-E1C1-47A9-AE50-20E92546C084}" srcOrd="0" destOrd="0" presId="urn:microsoft.com/office/officeart/2005/8/layout/pyramid4"/>
    <dgm:cxn modelId="{2CF4D176-18BA-42AC-B477-3C89A80CAA1F}" type="presOf" srcId="{4C7BDCF3-3D7F-4ACF-93D4-B6A586581E39}" destId="{159291DF-CBB4-4AD3-8996-60C2AFD7E23E}" srcOrd="0" destOrd="0" presId="urn:microsoft.com/office/officeart/2005/8/layout/pyramid4"/>
    <dgm:cxn modelId="{A447B7B0-1575-42B3-BBDC-C60BD1FF7143}" srcId="{D7632A34-E4CB-4238-8E9E-DC2750088428}" destId="{CCE07BC7-ED8C-4E30-9A67-CF42A8849313}" srcOrd="0" destOrd="0" parTransId="{3EC11C24-A33A-4C0F-9E35-192BA1D60519}" sibTransId="{74F5129B-6042-4D63-BB27-2D63A79011F1}"/>
    <dgm:cxn modelId="{9B145151-42AA-4540-B019-367D5421617D}" type="presOf" srcId="{CCE07BC7-ED8C-4E30-9A67-CF42A8849313}" destId="{D6AC0B5F-E22E-4DFC-8574-C9F3883E7CDD}" srcOrd="0" destOrd="0" presId="urn:microsoft.com/office/officeart/2005/8/layout/pyramid4"/>
    <dgm:cxn modelId="{FB015F92-D4CD-4AE0-9DCA-DB56B1A421DD}" type="presParOf" srcId="{D261F21B-E1C1-47A9-AE50-20E92546C084}" destId="{D6AC0B5F-E22E-4DFC-8574-C9F3883E7CDD}" srcOrd="0" destOrd="0" presId="urn:microsoft.com/office/officeart/2005/8/layout/pyramid4"/>
    <dgm:cxn modelId="{A37B8338-AB5B-4578-80DE-1E682C5C44B3}" type="presParOf" srcId="{D261F21B-E1C1-47A9-AE50-20E92546C084}" destId="{159291DF-CBB4-4AD3-8996-60C2AFD7E23E}" srcOrd="1" destOrd="0" presId="urn:microsoft.com/office/officeart/2005/8/layout/pyramid4"/>
    <dgm:cxn modelId="{7A7976A5-1CEA-4681-85F7-6D255421979C}" type="presParOf" srcId="{D261F21B-E1C1-47A9-AE50-20E92546C084}" destId="{B3859432-6657-4FB7-BDDF-41CF09C5A324}" srcOrd="2" destOrd="0" presId="urn:microsoft.com/office/officeart/2005/8/layout/pyramid4"/>
    <dgm:cxn modelId="{3E85DF7B-6FC0-4A28-A9F7-7C12DD8D2AEB}" type="presParOf" srcId="{D261F21B-E1C1-47A9-AE50-20E92546C084}" destId="{73C3E23B-B641-48E3-9762-71F9C760C1A5}" srcOrd="3" destOrd="0" presId="urn:microsoft.com/office/officeart/2005/8/layout/pyramid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E23AEC-55CC-42DD-8CAD-385EDD931B4D}">
      <dsp:nvSpPr>
        <dsp:cNvPr id="0" name=""/>
        <dsp:cNvSpPr/>
      </dsp:nvSpPr>
      <dsp:spPr>
        <a:xfrm>
          <a:off x="0" y="2"/>
          <a:ext cx="9144000" cy="809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kern="1200" dirty="0" smtClean="0"/>
            <a:t>Розвиток пізнавальної активності учнів </a:t>
          </a:r>
          <a:br>
            <a:rPr lang="uk-UA" sz="2800" b="1" kern="1200" dirty="0" smtClean="0"/>
          </a:br>
          <a:r>
            <a:rPr lang="uk-UA" sz="2800" b="1" kern="1200" dirty="0" smtClean="0"/>
            <a:t>на уроках </a:t>
          </a:r>
          <a:endParaRPr lang="ru-RU" sz="2800" kern="1200" dirty="0"/>
        </a:p>
      </dsp:txBody>
      <dsp:txXfrm>
        <a:off x="0" y="2"/>
        <a:ext cx="9144000" cy="8097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62F587-C2F7-44DF-B729-66E512B95809}">
      <dsp:nvSpPr>
        <dsp:cNvPr id="0" name=""/>
        <dsp:cNvSpPr/>
      </dsp:nvSpPr>
      <dsp:spPr>
        <a:xfrm>
          <a:off x="104000" y="-22413"/>
          <a:ext cx="6288417" cy="1917290"/>
        </a:xfrm>
        <a:prstGeom prst="ellipse">
          <a:avLst/>
        </a:prstGeom>
        <a:solidFill>
          <a:schemeClr val="accent3">
            <a:lumMod val="40000"/>
            <a:lumOff val="60000"/>
            <a:alpha val="55000"/>
          </a:schemeClr>
        </a:solidFill>
        <a:ln>
          <a:solidFill>
            <a:schemeClr val="accent3">
              <a:lumMod val="75000"/>
            </a:schemeClr>
          </a:solid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DE53622B-F64F-4C77-B803-E3000718784C}">
      <dsp:nvSpPr>
        <dsp:cNvPr id="0" name=""/>
        <dsp:cNvSpPr/>
      </dsp:nvSpPr>
      <dsp:spPr>
        <a:xfrm>
          <a:off x="2948222" y="2728585"/>
          <a:ext cx="752614" cy="481673"/>
        </a:xfrm>
        <a:prstGeom prst="downArrow">
          <a:avLst/>
        </a:prstGeom>
        <a:solidFill>
          <a:schemeClr val="accent2">
            <a:tint val="55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23D627F8-BAD3-423D-8AFC-D5F48D1A1380}">
      <dsp:nvSpPr>
        <dsp:cNvPr id="0" name=""/>
        <dsp:cNvSpPr/>
      </dsp:nvSpPr>
      <dsp:spPr>
        <a:xfrm>
          <a:off x="830664" y="3607978"/>
          <a:ext cx="5326919" cy="1322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a:lnSpc>
              <a:spcPct val="150000"/>
            </a:lnSpc>
            <a:spcBef>
              <a:spcPct val="0"/>
            </a:spcBef>
            <a:spcAft>
              <a:spcPct val="35000"/>
            </a:spcAft>
          </a:pPr>
          <a:r>
            <a:rPr lang="uk-UA" sz="1800" b="1" i="1" kern="1200" dirty="0" smtClean="0"/>
            <a:t>Формування компетентності – це складний цілеспрямований процес.</a:t>
          </a:r>
          <a:endParaRPr lang="ru-RU" sz="1800" b="1" i="1" kern="1200" dirty="0"/>
        </a:p>
      </dsp:txBody>
      <dsp:txXfrm>
        <a:off x="830664" y="3607978"/>
        <a:ext cx="5326919" cy="1322319"/>
      </dsp:txXfrm>
    </dsp:sp>
    <dsp:sp modelId="{FCA5B102-C50E-4222-9D59-E56E077E10CB}">
      <dsp:nvSpPr>
        <dsp:cNvPr id="0" name=""/>
        <dsp:cNvSpPr/>
      </dsp:nvSpPr>
      <dsp:spPr>
        <a:xfrm>
          <a:off x="1668858" y="14512"/>
          <a:ext cx="2623712" cy="677325"/>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i="1" kern="1200" dirty="0" smtClean="0"/>
            <a:t>предметна</a:t>
          </a:r>
          <a:endParaRPr lang="ru-RU" sz="2000" b="1" i="1" kern="1200" dirty="0"/>
        </a:p>
      </dsp:txBody>
      <dsp:txXfrm>
        <a:off x="1668858" y="14512"/>
        <a:ext cx="2623712" cy="677325"/>
      </dsp:txXfrm>
    </dsp:sp>
    <dsp:sp modelId="{6436B5CB-AE46-4A54-B2DA-39CDEDC6836C}">
      <dsp:nvSpPr>
        <dsp:cNvPr id="0" name=""/>
        <dsp:cNvSpPr/>
      </dsp:nvSpPr>
      <dsp:spPr>
        <a:xfrm rot="677605">
          <a:off x="563973" y="468775"/>
          <a:ext cx="2118393" cy="842911"/>
        </a:xfrm>
        <a:prstGeom prst="ellipse">
          <a:avLst/>
        </a:prstGeom>
        <a:gradFill rotWithShape="0">
          <a:gsLst>
            <a:gs pos="0">
              <a:schemeClr val="accent2">
                <a:shade val="50000"/>
                <a:hueOff val="-49200"/>
                <a:satOff val="-7521"/>
                <a:lumOff val="31931"/>
                <a:alphaOff val="0"/>
                <a:shade val="51000"/>
                <a:satMod val="130000"/>
              </a:schemeClr>
            </a:gs>
            <a:gs pos="80000">
              <a:schemeClr val="accent2">
                <a:shade val="50000"/>
                <a:hueOff val="-49200"/>
                <a:satOff val="-7521"/>
                <a:lumOff val="31931"/>
                <a:alphaOff val="0"/>
                <a:shade val="93000"/>
                <a:satMod val="130000"/>
              </a:schemeClr>
            </a:gs>
            <a:gs pos="100000">
              <a:schemeClr val="accent2">
                <a:shade val="50000"/>
                <a:hueOff val="-49200"/>
                <a:satOff val="-7521"/>
                <a:lumOff val="319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i="1" kern="1200" dirty="0" err="1" smtClean="0"/>
            <a:t>ключова</a:t>
          </a:r>
          <a:endParaRPr lang="ru-RU" sz="2000" b="1" i="1" kern="1200" dirty="0"/>
        </a:p>
      </dsp:txBody>
      <dsp:txXfrm rot="677605">
        <a:off x="563973" y="468775"/>
        <a:ext cx="2118393" cy="842911"/>
      </dsp:txXfrm>
    </dsp:sp>
    <dsp:sp modelId="{4456A241-4B40-4723-A785-AF2613A42249}">
      <dsp:nvSpPr>
        <dsp:cNvPr id="0" name=""/>
        <dsp:cNvSpPr/>
      </dsp:nvSpPr>
      <dsp:spPr>
        <a:xfrm rot="20956033">
          <a:off x="2829966" y="181947"/>
          <a:ext cx="3514350" cy="846704"/>
        </a:xfrm>
        <a:prstGeom prst="ellipse">
          <a:avLst/>
        </a:prstGeom>
        <a:gradFill rotWithShape="0">
          <a:gsLst>
            <a:gs pos="0">
              <a:schemeClr val="accent2">
                <a:shade val="50000"/>
                <a:hueOff val="-49200"/>
                <a:satOff val="-7521"/>
                <a:lumOff val="31931"/>
                <a:alphaOff val="0"/>
                <a:shade val="51000"/>
                <a:satMod val="130000"/>
              </a:schemeClr>
            </a:gs>
            <a:gs pos="80000">
              <a:schemeClr val="accent2">
                <a:shade val="50000"/>
                <a:hueOff val="-49200"/>
                <a:satOff val="-7521"/>
                <a:lumOff val="31931"/>
                <a:alphaOff val="0"/>
                <a:shade val="93000"/>
                <a:satMod val="130000"/>
              </a:schemeClr>
            </a:gs>
            <a:gs pos="100000">
              <a:schemeClr val="accent2">
                <a:shade val="50000"/>
                <a:hueOff val="-49200"/>
                <a:satOff val="-7521"/>
                <a:lumOff val="319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i="1" kern="1200" dirty="0" smtClean="0"/>
            <a:t>знання і уміння визначені програмою</a:t>
          </a:r>
          <a:endParaRPr lang="ru-RU" sz="2000" b="1" i="1" kern="1200" dirty="0"/>
        </a:p>
      </dsp:txBody>
      <dsp:txXfrm rot="20956033">
        <a:off x="2829966" y="181947"/>
        <a:ext cx="3514350" cy="846704"/>
      </dsp:txXfrm>
    </dsp:sp>
    <dsp:sp modelId="{967B63BD-480C-4697-B9E9-930F39D0EF06}">
      <dsp:nvSpPr>
        <dsp:cNvPr id="0" name=""/>
        <dsp:cNvSpPr/>
      </dsp:nvSpPr>
      <dsp:spPr>
        <a:xfrm>
          <a:off x="137302" y="-245695"/>
          <a:ext cx="6255115" cy="4055730"/>
        </a:xfrm>
        <a:prstGeom prst="funnel">
          <a:avLst/>
        </a:prstGeom>
        <a:solidFill>
          <a:schemeClr val="lt1">
            <a:alpha val="55000"/>
            <a:hueOff val="0"/>
            <a:satOff val="0"/>
            <a:lumOff val="0"/>
            <a:alphaOff val="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18B9CB-855A-4325-A647-4DAC54351A58}">
      <dsp:nvSpPr>
        <dsp:cNvPr id="0" name=""/>
        <dsp:cNvSpPr/>
      </dsp:nvSpPr>
      <dsp:spPr>
        <a:xfrm>
          <a:off x="3651439" y="2693361"/>
          <a:ext cx="1985058" cy="126746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uk-UA" sz="1600" b="1" i="1" kern="1200" dirty="0" err="1" smtClean="0"/>
            <a:t>аргумен</a:t>
          </a:r>
          <a:r>
            <a:rPr lang="uk-UA" sz="1600" b="1" i="1" kern="1200" dirty="0" smtClean="0"/>
            <a:t> </a:t>
          </a:r>
          <a:r>
            <a:rPr lang="uk-UA" sz="1600" b="1" i="1" kern="1200" dirty="0" err="1" smtClean="0"/>
            <a:t>тування</a:t>
          </a:r>
          <a:endParaRPr lang="ru-RU" sz="1600" b="1" i="1" kern="1200" dirty="0"/>
        </a:p>
      </dsp:txBody>
      <dsp:txXfrm>
        <a:off x="4246956" y="3010227"/>
        <a:ext cx="1389541" cy="950598"/>
      </dsp:txXfrm>
    </dsp:sp>
    <dsp:sp modelId="{4032FF5E-5DA9-41C9-A46D-E1041A1C1379}">
      <dsp:nvSpPr>
        <dsp:cNvPr id="0" name=""/>
        <dsp:cNvSpPr/>
      </dsp:nvSpPr>
      <dsp:spPr>
        <a:xfrm>
          <a:off x="500063" y="2643208"/>
          <a:ext cx="1984080" cy="126746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uk-UA" sz="1600" b="1" i="1" kern="1200" dirty="0" smtClean="0"/>
            <a:t>аналогія і доведення</a:t>
          </a:r>
          <a:endParaRPr lang="ru-RU" sz="1600" b="1" i="1" kern="1200" dirty="0"/>
        </a:p>
      </dsp:txBody>
      <dsp:txXfrm>
        <a:off x="500063" y="2960074"/>
        <a:ext cx="1388856" cy="950598"/>
      </dsp:txXfrm>
    </dsp:sp>
    <dsp:sp modelId="{5537CB6E-A64E-470A-B5DD-651D2D1EA515}">
      <dsp:nvSpPr>
        <dsp:cNvPr id="0" name=""/>
        <dsp:cNvSpPr/>
      </dsp:nvSpPr>
      <dsp:spPr>
        <a:xfrm>
          <a:off x="3809907" y="0"/>
          <a:ext cx="1668120" cy="126746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ru-RU" sz="1600" b="1" i="1" kern="1200" dirty="0"/>
        </a:p>
        <a:p>
          <a:pPr marL="171450" lvl="1" indent="-171450" algn="l" defTabSz="711200">
            <a:lnSpc>
              <a:spcPct val="90000"/>
            </a:lnSpc>
            <a:spcBef>
              <a:spcPct val="0"/>
            </a:spcBef>
            <a:spcAft>
              <a:spcPct val="15000"/>
            </a:spcAft>
            <a:buChar char="••"/>
          </a:pPr>
          <a:r>
            <a:rPr lang="uk-UA" sz="1600" b="1" i="1" kern="1200" dirty="0" smtClean="0"/>
            <a:t>абстрагування</a:t>
          </a:r>
          <a:endParaRPr lang="ru-RU" sz="1600" b="1" i="1" kern="1200" dirty="0"/>
        </a:p>
      </dsp:txBody>
      <dsp:txXfrm>
        <a:off x="4310344" y="0"/>
        <a:ext cx="1167684" cy="950598"/>
      </dsp:txXfrm>
    </dsp:sp>
    <dsp:sp modelId="{90899D92-042F-4825-82EA-E9129BB02668}">
      <dsp:nvSpPr>
        <dsp:cNvPr id="0" name=""/>
        <dsp:cNvSpPr/>
      </dsp:nvSpPr>
      <dsp:spPr>
        <a:xfrm>
          <a:off x="471653" y="0"/>
          <a:ext cx="1956648" cy="126746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uk-UA" sz="1600" b="1" i="1" kern="1200" dirty="0" smtClean="0"/>
            <a:t>виділення істотних ознак, головної думки</a:t>
          </a:r>
          <a:r>
            <a:rPr lang="uk-UA" sz="1600" kern="1200" dirty="0" smtClean="0"/>
            <a:t>	</a:t>
          </a:r>
          <a:endParaRPr lang="ru-RU" sz="1600" kern="1200" dirty="0"/>
        </a:p>
      </dsp:txBody>
      <dsp:txXfrm>
        <a:off x="471653" y="0"/>
        <a:ext cx="1369653" cy="950598"/>
      </dsp:txXfrm>
    </dsp:sp>
    <dsp:sp modelId="{276C63CC-CB61-46AC-ABC1-C169E00CC0CF}">
      <dsp:nvSpPr>
        <dsp:cNvPr id="0" name=""/>
        <dsp:cNvSpPr/>
      </dsp:nvSpPr>
      <dsp:spPr>
        <a:xfrm>
          <a:off x="1293354" y="225767"/>
          <a:ext cx="1715037" cy="1715037"/>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1" i="1" kern="1200" dirty="0" smtClean="0">
              <a:solidFill>
                <a:schemeClr val="tx1">
                  <a:lumMod val="95000"/>
                  <a:lumOff val="5000"/>
                </a:schemeClr>
              </a:solidFill>
            </a:rPr>
            <a:t>аналіз</a:t>
          </a:r>
          <a:endParaRPr lang="ru-RU" sz="1800" b="1" i="1" kern="1200" dirty="0">
            <a:solidFill>
              <a:schemeClr val="tx1">
                <a:lumMod val="95000"/>
                <a:lumOff val="5000"/>
              </a:schemeClr>
            </a:solidFill>
          </a:endParaRPr>
        </a:p>
      </dsp:txBody>
      <dsp:txXfrm>
        <a:off x="1293354" y="225767"/>
        <a:ext cx="1715037" cy="1715037"/>
      </dsp:txXfrm>
    </dsp:sp>
    <dsp:sp modelId="{DEDC19C8-8137-45DB-9DF3-80DB29F9A5FC}">
      <dsp:nvSpPr>
        <dsp:cNvPr id="0" name=""/>
        <dsp:cNvSpPr/>
      </dsp:nvSpPr>
      <dsp:spPr>
        <a:xfrm rot="5400000">
          <a:off x="3087608" y="225767"/>
          <a:ext cx="1715037" cy="1715037"/>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1" i="1" kern="1200" dirty="0" smtClean="0">
              <a:solidFill>
                <a:schemeClr val="tx1">
                  <a:lumMod val="95000"/>
                  <a:lumOff val="5000"/>
                </a:schemeClr>
              </a:solidFill>
            </a:rPr>
            <a:t>синтез</a:t>
          </a:r>
          <a:endParaRPr lang="ru-RU" sz="1800" b="1" i="1" kern="1200" dirty="0">
            <a:solidFill>
              <a:schemeClr val="tx1">
                <a:lumMod val="95000"/>
                <a:lumOff val="5000"/>
              </a:schemeClr>
            </a:solidFill>
          </a:endParaRPr>
        </a:p>
      </dsp:txBody>
      <dsp:txXfrm rot="5400000">
        <a:off x="3087608" y="225767"/>
        <a:ext cx="1715037" cy="1715037"/>
      </dsp:txXfrm>
    </dsp:sp>
    <dsp:sp modelId="{87D4A979-31E9-409A-9205-4771993D6D45}">
      <dsp:nvSpPr>
        <dsp:cNvPr id="0" name=""/>
        <dsp:cNvSpPr/>
      </dsp:nvSpPr>
      <dsp:spPr>
        <a:xfrm rot="10800000">
          <a:off x="3087608" y="2020021"/>
          <a:ext cx="1715037" cy="1715037"/>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1" i="1" kern="1200" dirty="0" err="1" smtClean="0">
              <a:solidFill>
                <a:schemeClr val="tx1">
                  <a:lumMod val="95000"/>
                  <a:lumOff val="5000"/>
                </a:schemeClr>
              </a:solidFill>
            </a:rPr>
            <a:t>узагаль</a:t>
          </a:r>
          <a:r>
            <a:rPr lang="uk-UA" sz="1800" b="1" i="1" kern="1200" dirty="0" smtClean="0">
              <a:solidFill>
                <a:schemeClr val="tx1">
                  <a:lumMod val="95000"/>
                  <a:lumOff val="5000"/>
                </a:schemeClr>
              </a:solidFill>
            </a:rPr>
            <a:t>  </a:t>
          </a:r>
          <a:r>
            <a:rPr lang="uk-UA" sz="1800" b="1" i="1" kern="1200" dirty="0" err="1" smtClean="0">
              <a:solidFill>
                <a:schemeClr val="tx1">
                  <a:lumMod val="95000"/>
                  <a:lumOff val="5000"/>
                </a:schemeClr>
              </a:solidFill>
            </a:rPr>
            <a:t>нення</a:t>
          </a:r>
          <a:endParaRPr lang="ru-RU" sz="1800" b="1" i="1" kern="1200" dirty="0">
            <a:solidFill>
              <a:schemeClr val="tx1">
                <a:lumMod val="95000"/>
                <a:lumOff val="5000"/>
              </a:schemeClr>
            </a:solidFill>
          </a:endParaRPr>
        </a:p>
      </dsp:txBody>
      <dsp:txXfrm rot="10800000">
        <a:off x="3087608" y="2020021"/>
        <a:ext cx="1715037" cy="1715037"/>
      </dsp:txXfrm>
    </dsp:sp>
    <dsp:sp modelId="{47F211D9-9F88-4DF4-9794-53304F84FFA0}">
      <dsp:nvSpPr>
        <dsp:cNvPr id="0" name=""/>
        <dsp:cNvSpPr/>
      </dsp:nvSpPr>
      <dsp:spPr>
        <a:xfrm rot="16200000">
          <a:off x="1293354" y="2020021"/>
          <a:ext cx="1715037" cy="1715037"/>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1" i="1" kern="1200" dirty="0" err="1" smtClean="0">
              <a:solidFill>
                <a:schemeClr val="tx1">
                  <a:lumMod val="95000"/>
                  <a:lumOff val="5000"/>
                </a:schemeClr>
              </a:solidFill>
            </a:rPr>
            <a:t>порів</a:t>
          </a:r>
          <a:r>
            <a:rPr lang="uk-UA" sz="1800" b="1" i="1" kern="1200" dirty="0" smtClean="0">
              <a:solidFill>
                <a:schemeClr val="tx1">
                  <a:lumMod val="95000"/>
                  <a:lumOff val="5000"/>
                </a:schemeClr>
              </a:solidFill>
            </a:rPr>
            <a:t> </a:t>
          </a:r>
          <a:r>
            <a:rPr lang="uk-UA" sz="1800" b="1" i="1" kern="1200" dirty="0" err="1" smtClean="0">
              <a:solidFill>
                <a:schemeClr val="tx1">
                  <a:lumMod val="95000"/>
                  <a:lumOff val="5000"/>
                </a:schemeClr>
              </a:solidFill>
            </a:rPr>
            <a:t>няння</a:t>
          </a:r>
          <a:endParaRPr lang="ru-RU" sz="1800" b="1" i="1" kern="1200" dirty="0">
            <a:solidFill>
              <a:schemeClr val="tx1">
                <a:lumMod val="95000"/>
                <a:lumOff val="5000"/>
              </a:schemeClr>
            </a:solidFill>
          </a:endParaRPr>
        </a:p>
      </dsp:txBody>
      <dsp:txXfrm rot="16200000">
        <a:off x="1293354" y="2020021"/>
        <a:ext cx="1715037" cy="1715037"/>
      </dsp:txXfrm>
    </dsp:sp>
    <dsp:sp modelId="{336BCD1F-9821-48D4-BE22-8F056245F5F2}">
      <dsp:nvSpPr>
        <dsp:cNvPr id="0" name=""/>
        <dsp:cNvSpPr/>
      </dsp:nvSpPr>
      <dsp:spPr>
        <a:xfrm>
          <a:off x="2751928" y="1623938"/>
          <a:ext cx="592143" cy="514907"/>
        </a:xfrm>
        <a:prstGeom prst="circularArrow">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367157F-DCBC-47D0-B901-6346173151D6}">
      <dsp:nvSpPr>
        <dsp:cNvPr id="0" name=""/>
        <dsp:cNvSpPr/>
      </dsp:nvSpPr>
      <dsp:spPr>
        <a:xfrm rot="10800000">
          <a:off x="2751928" y="1821979"/>
          <a:ext cx="592143" cy="514907"/>
        </a:xfrm>
        <a:prstGeom prst="circularArrow">
          <a:avLst/>
        </a:prstGeom>
        <a:solidFill>
          <a:schemeClr val="accent3">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AC0B5F-E22E-4DFC-8574-C9F3883E7CDD}">
      <dsp:nvSpPr>
        <dsp:cNvPr id="0" name=""/>
        <dsp:cNvSpPr/>
      </dsp:nvSpPr>
      <dsp:spPr>
        <a:xfrm>
          <a:off x="1571635" y="-23032"/>
          <a:ext cx="3071774" cy="2079934"/>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i="1" kern="1200" dirty="0" smtClean="0">
              <a:solidFill>
                <a:schemeClr val="tx1">
                  <a:lumMod val="95000"/>
                  <a:lumOff val="5000"/>
                </a:schemeClr>
              </a:solidFill>
            </a:rPr>
            <a:t>Створення проблемної ситуації</a:t>
          </a:r>
          <a:endParaRPr lang="ru-RU" sz="1600" b="1" i="1" kern="1200" dirty="0">
            <a:solidFill>
              <a:schemeClr val="tx1">
                <a:lumMod val="95000"/>
                <a:lumOff val="5000"/>
              </a:schemeClr>
            </a:solidFill>
          </a:endParaRPr>
        </a:p>
      </dsp:txBody>
      <dsp:txXfrm>
        <a:off x="1571635" y="-23032"/>
        <a:ext cx="3071774" cy="2079934"/>
      </dsp:txXfrm>
    </dsp:sp>
    <dsp:sp modelId="{159291DF-CBB4-4AD3-8996-60C2AFD7E23E}">
      <dsp:nvSpPr>
        <dsp:cNvPr id="0" name=""/>
        <dsp:cNvSpPr/>
      </dsp:nvSpPr>
      <dsp:spPr>
        <a:xfrm>
          <a:off x="5" y="1963450"/>
          <a:ext cx="3214705" cy="2076196"/>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i="1" kern="1200" dirty="0" smtClean="0">
              <a:solidFill>
                <a:schemeClr val="tx1">
                  <a:lumMod val="95000"/>
                  <a:lumOff val="5000"/>
                </a:schemeClr>
              </a:solidFill>
            </a:rPr>
            <a:t>інтерактивні методи</a:t>
          </a:r>
          <a:endParaRPr lang="ru-RU" sz="1600" b="1" i="1" kern="1200" dirty="0">
            <a:solidFill>
              <a:schemeClr val="tx1">
                <a:lumMod val="95000"/>
                <a:lumOff val="5000"/>
              </a:schemeClr>
            </a:solidFill>
          </a:endParaRPr>
        </a:p>
      </dsp:txBody>
      <dsp:txXfrm>
        <a:off x="5" y="1963450"/>
        <a:ext cx="3214705" cy="2076196"/>
      </dsp:txXfrm>
    </dsp:sp>
    <dsp:sp modelId="{B3859432-6657-4FB7-BDDF-41CF09C5A324}">
      <dsp:nvSpPr>
        <dsp:cNvPr id="0" name=""/>
        <dsp:cNvSpPr/>
      </dsp:nvSpPr>
      <dsp:spPr>
        <a:xfrm rot="10800000">
          <a:off x="1678782" y="2039376"/>
          <a:ext cx="2889260" cy="1960554"/>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i="1" kern="1200" dirty="0" smtClean="0">
              <a:solidFill>
                <a:schemeClr val="tx1">
                  <a:lumMod val="95000"/>
                  <a:lumOff val="5000"/>
                </a:schemeClr>
              </a:solidFill>
            </a:rPr>
            <a:t>самостійно пошукова діяльність</a:t>
          </a:r>
          <a:endParaRPr lang="ru-RU" sz="1600" kern="1200" dirty="0">
            <a:solidFill>
              <a:schemeClr val="tx1">
                <a:lumMod val="95000"/>
                <a:lumOff val="5000"/>
              </a:schemeClr>
            </a:solidFill>
          </a:endParaRPr>
        </a:p>
      </dsp:txBody>
      <dsp:txXfrm rot="10800000">
        <a:off x="1678782" y="2039376"/>
        <a:ext cx="2889260" cy="1960554"/>
      </dsp:txXfrm>
    </dsp:sp>
    <dsp:sp modelId="{73C3E23B-B641-48E3-9762-71F9C760C1A5}">
      <dsp:nvSpPr>
        <dsp:cNvPr id="0" name=""/>
        <dsp:cNvSpPr/>
      </dsp:nvSpPr>
      <dsp:spPr>
        <a:xfrm>
          <a:off x="3055904" y="2045848"/>
          <a:ext cx="3040095" cy="2006132"/>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i="1" kern="1200" dirty="0" smtClean="0">
              <a:solidFill>
                <a:schemeClr val="tx1">
                  <a:lumMod val="95000"/>
                  <a:lumOff val="5000"/>
                </a:schemeClr>
              </a:solidFill>
            </a:rPr>
            <a:t>дослідницький метод, експеримент</a:t>
          </a:r>
          <a:endParaRPr lang="ru-RU" sz="1600" b="1" i="1" kern="1200" dirty="0">
            <a:solidFill>
              <a:schemeClr val="tx1">
                <a:lumMod val="95000"/>
                <a:lumOff val="5000"/>
              </a:schemeClr>
            </a:solidFill>
          </a:endParaRPr>
        </a:p>
      </dsp:txBody>
      <dsp:txXfrm>
        <a:off x="3055904" y="2045848"/>
        <a:ext cx="3040095" cy="200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AED63FD-C00B-450D-AD26-13BDBA440F9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271A6392-FEAB-4B43-9845-C16F6B1CFC90}" type="slidenum">
              <a:rPr lang="ru-RU" smtClean="0"/>
              <a:pPr/>
              <a:t>1</a:t>
            </a:fld>
            <a:endParaRPr 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ECCC26CE-7981-4D85-99E2-234DF2709052}" type="slidenum">
              <a:rPr lang="ru-RU" smtClean="0"/>
              <a:pPr/>
              <a:t>5</a:t>
            </a:fld>
            <a:endParaRPr lang="ru-RU" smtClean="0"/>
          </a:p>
        </p:txBody>
      </p:sp>
      <p:sp>
        <p:nvSpPr>
          <p:cNvPr id="27651" name="Образ слайда 1"/>
          <p:cNvSpPr>
            <a:spLocks noGrp="1" noRot="1" noChangeAspect="1" noTextEdit="1"/>
          </p:cNvSpPr>
          <p:nvPr>
            <p:ph type="sldImg"/>
          </p:nvPr>
        </p:nvSpPr>
        <p:spPr>
          <a:ln/>
        </p:spPr>
      </p:sp>
      <p:sp>
        <p:nvSpPr>
          <p:cNvPr id="27652" name="Заметки 2"/>
          <p:cNvSpPr>
            <a:spLocks noGrp="1"/>
          </p:cNvSpPr>
          <p:nvPr>
            <p:ph type="body" idx="1"/>
          </p:nvPr>
        </p:nvSpPr>
        <p:spPr>
          <a:noFill/>
        </p:spPr>
        <p:txBody>
          <a:bodyPr/>
          <a:lstStyle/>
          <a:p>
            <a:pPr eaLnBrk="1" hangingPunct="1">
              <a:spcBef>
                <a:spcPct val="0"/>
              </a:spcBef>
            </a:pPr>
            <a:endParaRPr lang="uk-UA" smtClean="0"/>
          </a:p>
        </p:txBody>
      </p:sp>
      <p:sp>
        <p:nvSpPr>
          <p:cNvPr id="2765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C1A5832-8FCE-4827-8AAC-B76D01CBFC7B}" type="slidenum">
              <a:rPr lang="ru-RU" sz="1200">
                <a:latin typeface="Calibri" pitchFamily="34" charset="0"/>
              </a:rPr>
              <a:pPr algn="r"/>
              <a:t>5</a:t>
            </a:fld>
            <a:endParaRPr lang="ru-RU"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43370A6B-6AE4-4ADA-BD55-FFED2C9969FF}" type="slidenum">
              <a:rPr lang="ru-RU" smtClean="0"/>
              <a:pPr/>
              <a:t>6</a:t>
            </a:fld>
            <a:endParaRPr lang="ru-RU" smtClean="0"/>
          </a:p>
        </p:txBody>
      </p:sp>
      <p:sp>
        <p:nvSpPr>
          <p:cNvPr id="28675" name="Образ слайда 1"/>
          <p:cNvSpPr>
            <a:spLocks noGrp="1" noRot="1" noChangeAspect="1" noTextEdit="1"/>
          </p:cNvSpPr>
          <p:nvPr>
            <p:ph type="sldImg"/>
          </p:nvPr>
        </p:nvSpPr>
        <p:spPr>
          <a:ln/>
        </p:spPr>
      </p:sp>
      <p:sp>
        <p:nvSpPr>
          <p:cNvPr id="28676" name="Заметки 2"/>
          <p:cNvSpPr>
            <a:spLocks noGrp="1"/>
          </p:cNvSpPr>
          <p:nvPr>
            <p:ph type="body" idx="1"/>
          </p:nvPr>
        </p:nvSpPr>
        <p:spPr>
          <a:noFill/>
        </p:spPr>
        <p:txBody>
          <a:bodyPr/>
          <a:lstStyle/>
          <a:p>
            <a:pPr eaLnBrk="1" hangingPunct="1">
              <a:spcBef>
                <a:spcPct val="0"/>
              </a:spcBef>
            </a:pPr>
            <a:endParaRPr lang="uk-UA" smtClean="0"/>
          </a:p>
        </p:txBody>
      </p:sp>
      <p:sp>
        <p:nvSpPr>
          <p:cNvPr id="2867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0680D6E-91B9-4DF0-B6CD-5C70373FD892}" type="slidenum">
              <a:rPr lang="ru-RU" sz="1200">
                <a:latin typeface="Calibri" pitchFamily="34" charset="0"/>
              </a:rPr>
              <a:pPr algn="r"/>
              <a:t>6</a:t>
            </a:fld>
            <a:endParaRPr lang="ru-RU"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8B3A196-BB6F-400E-A411-3D9D6E5E6CD9}" type="slidenum">
              <a:rPr lang="ru-RU" smtClean="0"/>
              <a:pPr/>
              <a:t>7</a:t>
            </a:fld>
            <a:endParaRPr lang="ru-RU" smtClean="0"/>
          </a:p>
        </p:txBody>
      </p:sp>
      <p:sp>
        <p:nvSpPr>
          <p:cNvPr id="29699" name="Образ слайда 1"/>
          <p:cNvSpPr>
            <a:spLocks noGrp="1" noRot="1" noChangeAspect="1" noTextEdit="1"/>
          </p:cNvSpPr>
          <p:nvPr>
            <p:ph type="sldImg"/>
          </p:nvPr>
        </p:nvSpPr>
        <p:spPr>
          <a:ln/>
        </p:spPr>
      </p:sp>
      <p:sp>
        <p:nvSpPr>
          <p:cNvPr id="29700" name="Заметки 2"/>
          <p:cNvSpPr>
            <a:spLocks noGrp="1"/>
          </p:cNvSpPr>
          <p:nvPr>
            <p:ph type="body" idx="1"/>
          </p:nvPr>
        </p:nvSpPr>
        <p:spPr>
          <a:noFill/>
        </p:spPr>
        <p:txBody>
          <a:bodyPr/>
          <a:lstStyle/>
          <a:p>
            <a:pPr eaLnBrk="1" hangingPunct="1">
              <a:spcBef>
                <a:spcPct val="0"/>
              </a:spcBef>
            </a:pPr>
            <a:endParaRPr lang="uk-UA" smtClean="0"/>
          </a:p>
        </p:txBody>
      </p:sp>
      <p:sp>
        <p:nvSpPr>
          <p:cNvPr id="2970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0B25828-3FAD-4938-BEC9-7CD6EC2BE325}" type="slidenum">
              <a:rPr lang="ru-RU" sz="1200">
                <a:latin typeface="Calibri" pitchFamily="34" charset="0"/>
              </a:rPr>
              <a:pPr algn="r"/>
              <a:t>7</a:t>
            </a:fld>
            <a:endParaRPr lang="ru-RU"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C4B538E8-2BBC-4B8F-8FDC-6D2BF5C434B6}" type="slidenum">
              <a:rPr lang="ru-RU" smtClean="0"/>
              <a:pPr/>
              <a:t>8</a:t>
            </a:fld>
            <a:endParaRPr lang="ru-RU" smtClean="0"/>
          </a:p>
        </p:txBody>
      </p:sp>
      <p:sp>
        <p:nvSpPr>
          <p:cNvPr id="30723" name="Образ слайда 1"/>
          <p:cNvSpPr>
            <a:spLocks noGrp="1" noRot="1" noChangeAspect="1" noTextEdit="1"/>
          </p:cNvSpPr>
          <p:nvPr>
            <p:ph type="sldImg"/>
          </p:nvPr>
        </p:nvSpPr>
        <p:spPr>
          <a:ln/>
        </p:spPr>
      </p:sp>
      <p:sp>
        <p:nvSpPr>
          <p:cNvPr id="30724" name="Заметки 2"/>
          <p:cNvSpPr>
            <a:spLocks noGrp="1"/>
          </p:cNvSpPr>
          <p:nvPr>
            <p:ph type="body" idx="1"/>
          </p:nvPr>
        </p:nvSpPr>
        <p:spPr>
          <a:noFill/>
        </p:spPr>
        <p:txBody>
          <a:bodyPr/>
          <a:lstStyle/>
          <a:p>
            <a:pPr eaLnBrk="1" hangingPunct="1">
              <a:spcBef>
                <a:spcPct val="0"/>
              </a:spcBef>
            </a:pPr>
            <a:endParaRPr lang="uk-UA" smtClean="0"/>
          </a:p>
        </p:txBody>
      </p:sp>
      <p:sp>
        <p:nvSpPr>
          <p:cNvPr id="3072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9A6C754-DC98-4022-8818-5F6FA254A8D6}" type="slidenum">
              <a:rPr lang="ru-RU" sz="1200">
                <a:latin typeface="Calibri" pitchFamily="34" charset="0"/>
              </a:rPr>
              <a:pPr algn="r"/>
              <a:t>8</a:t>
            </a:fld>
            <a:endParaRPr lang="ru-RU"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D1C056C1-E4A2-49E5-8E91-731CEE85F18A}" type="slidenum">
              <a:rPr lang="ru-RU" smtClean="0"/>
              <a:pPr/>
              <a:t>9</a:t>
            </a:fld>
            <a:endParaRPr lang="ru-RU" smtClean="0"/>
          </a:p>
        </p:txBody>
      </p:sp>
      <p:sp>
        <p:nvSpPr>
          <p:cNvPr id="31747" name="Образ слайда 1"/>
          <p:cNvSpPr>
            <a:spLocks noGrp="1" noRot="1" noChangeAspect="1" noTextEdit="1"/>
          </p:cNvSpPr>
          <p:nvPr>
            <p:ph type="sldImg"/>
          </p:nvPr>
        </p:nvSpPr>
        <p:spPr>
          <a:ln/>
        </p:spPr>
      </p:sp>
      <p:sp>
        <p:nvSpPr>
          <p:cNvPr id="31748" name="Заметки 2"/>
          <p:cNvSpPr>
            <a:spLocks noGrp="1"/>
          </p:cNvSpPr>
          <p:nvPr>
            <p:ph type="body" idx="1"/>
          </p:nvPr>
        </p:nvSpPr>
        <p:spPr>
          <a:noFill/>
        </p:spPr>
        <p:txBody>
          <a:bodyPr/>
          <a:lstStyle/>
          <a:p>
            <a:pPr eaLnBrk="1" hangingPunct="1">
              <a:spcBef>
                <a:spcPct val="0"/>
              </a:spcBef>
            </a:pPr>
            <a:endParaRPr lang="uk-UA" smtClean="0"/>
          </a:p>
        </p:txBody>
      </p:sp>
      <p:sp>
        <p:nvSpPr>
          <p:cNvPr id="3174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9F88971-A835-47B4-9694-1835C22913C4}" type="slidenum">
              <a:rPr lang="ru-RU" sz="1200">
                <a:latin typeface="Calibri" pitchFamily="34" charset="0"/>
              </a:rPr>
              <a:pPr algn="r"/>
              <a:t>9</a:t>
            </a:fld>
            <a:endParaRPr lang="ru-RU"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2F72C7C7-F421-4198-A0B7-81924EC7F84D}" type="slidenum">
              <a:rPr lang="ru-RU" smtClean="0"/>
              <a:pPr/>
              <a:t>10</a:t>
            </a:fld>
            <a:endParaRPr lang="ru-RU" smtClean="0"/>
          </a:p>
        </p:txBody>
      </p:sp>
      <p:sp>
        <p:nvSpPr>
          <p:cNvPr id="32771" name="Образ слайда 1"/>
          <p:cNvSpPr>
            <a:spLocks noGrp="1" noRot="1" noChangeAspect="1" noTextEdit="1"/>
          </p:cNvSpPr>
          <p:nvPr>
            <p:ph type="sldImg"/>
          </p:nvPr>
        </p:nvSpPr>
        <p:spPr>
          <a:ln/>
        </p:spPr>
      </p:sp>
      <p:sp>
        <p:nvSpPr>
          <p:cNvPr id="32772" name="Заметки 2"/>
          <p:cNvSpPr>
            <a:spLocks noGrp="1"/>
          </p:cNvSpPr>
          <p:nvPr>
            <p:ph type="body" idx="1"/>
          </p:nvPr>
        </p:nvSpPr>
        <p:spPr>
          <a:noFill/>
        </p:spPr>
        <p:txBody>
          <a:bodyPr/>
          <a:lstStyle/>
          <a:p>
            <a:pPr eaLnBrk="1" hangingPunct="1">
              <a:spcBef>
                <a:spcPct val="0"/>
              </a:spcBef>
            </a:pPr>
            <a:endParaRPr lang="uk-UA" smtClean="0"/>
          </a:p>
        </p:txBody>
      </p:sp>
      <p:sp>
        <p:nvSpPr>
          <p:cNvPr id="3277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53C9140-96DE-47DE-9D6A-9794A6A776D6}" type="slidenum">
              <a:rPr lang="ru-RU" sz="1200">
                <a:latin typeface="Calibri" pitchFamily="34" charset="0"/>
              </a:rPr>
              <a:pPr algn="r"/>
              <a:t>10</a:t>
            </a:fld>
            <a:endParaRPr lang="ru-RU"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074D074A-3705-47AA-B814-EC242D8F8C93}" type="slidenum">
              <a:rPr lang="ru-RU" smtClean="0"/>
              <a:pPr/>
              <a:t>11</a:t>
            </a:fld>
            <a:endParaRPr lang="ru-RU" smtClean="0"/>
          </a:p>
        </p:txBody>
      </p:sp>
      <p:sp>
        <p:nvSpPr>
          <p:cNvPr id="33795" name="Образ слайда 1"/>
          <p:cNvSpPr>
            <a:spLocks noGrp="1" noRot="1" noChangeAspect="1" noTextEdit="1"/>
          </p:cNvSpPr>
          <p:nvPr>
            <p:ph type="sldImg"/>
          </p:nvPr>
        </p:nvSpPr>
        <p:spPr>
          <a:ln/>
        </p:spPr>
      </p:sp>
      <p:sp>
        <p:nvSpPr>
          <p:cNvPr id="33796" name="Заметки 2"/>
          <p:cNvSpPr>
            <a:spLocks noGrp="1"/>
          </p:cNvSpPr>
          <p:nvPr>
            <p:ph type="body" idx="1"/>
          </p:nvPr>
        </p:nvSpPr>
        <p:spPr>
          <a:noFill/>
        </p:spPr>
        <p:txBody>
          <a:bodyPr/>
          <a:lstStyle/>
          <a:p>
            <a:pPr eaLnBrk="1" hangingPunct="1">
              <a:spcBef>
                <a:spcPct val="0"/>
              </a:spcBef>
            </a:pPr>
            <a:endParaRPr lang="uk-UA" smtClean="0"/>
          </a:p>
        </p:txBody>
      </p:sp>
      <p:sp>
        <p:nvSpPr>
          <p:cNvPr id="3379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DDC972A-F4F7-4EAB-A203-8624B0B950A5}" type="slidenum">
              <a:rPr lang="ru-RU" sz="1200">
                <a:latin typeface="Calibri" pitchFamily="34" charset="0"/>
              </a:rPr>
              <a:pPr algn="r"/>
              <a:t>11</a:t>
            </a:fld>
            <a:endParaRPr lang="ru-RU"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5AC247F2-53D2-4B3D-B430-04C345464ACD}" type="slidenum">
              <a:rPr lang="ru-RU" smtClean="0"/>
              <a:pPr/>
              <a:t>18</a:t>
            </a:fld>
            <a:endParaRPr lang="ru-RU"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uk-UA"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uk-UA"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uk-UA"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uk-UA"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uk-UA"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uk-UA"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uk-UA"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uk-UA"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uk-UA"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uk-UA"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uk-UA"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uk-UA" sz="2400">
                  <a:latin typeface="Times New Roman" pitchFamily="18" charset="0"/>
                </a:endParaRPr>
              </a:p>
            </p:txBody>
          </p:sp>
        </p:grpSp>
      </p:grpSp>
      <p:sp>
        <p:nvSpPr>
          <p:cNvPr id="604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604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19" name="Rectangle 17"/>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20" name="Rectangle 18"/>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45D522CF-EF23-44E5-9F3A-E5C55A6E2F4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34D993B-49F3-4D40-B70F-6F9BF45E0A1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D045587-7DBC-4A08-9C1E-99CA519372C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6" name="Freeform 4"/>
            <p:cNvSpPr>
              <a:spLocks/>
            </p:cNvSpPr>
            <p:nvPr/>
          </p:nvSpPr>
          <p:spPr bwMode="hidden">
            <a:xfrm>
              <a:off x="0" y="2496"/>
              <a:ext cx="2112" cy="1604"/>
            </a:xfrm>
            <a:custGeom>
              <a:avLst/>
              <a:gdLst>
                <a:gd name="T0" fmla="*/ 562 w 2123"/>
                <a:gd name="T1" fmla="*/ 746 h 1696"/>
                <a:gd name="T2" fmla="*/ 526 w 2123"/>
                <a:gd name="T3" fmla="*/ 489 h 1696"/>
                <a:gd name="T4" fmla="*/ 652 w 2123"/>
                <a:gd name="T5" fmla="*/ 284 h 1696"/>
                <a:gd name="T6" fmla="*/ 897 w 2123"/>
                <a:gd name="T7" fmla="*/ 421 h 1696"/>
                <a:gd name="T8" fmla="*/ 1178 w 2123"/>
                <a:gd name="T9" fmla="*/ 621 h 1696"/>
                <a:gd name="T10" fmla="*/ 1436 w 2123"/>
                <a:gd name="T11" fmla="*/ 793 h 1696"/>
                <a:gd name="T12" fmla="*/ 1746 w 2123"/>
                <a:gd name="T13" fmla="*/ 973 h 1696"/>
                <a:gd name="T14" fmla="*/ 1824 w 2123"/>
                <a:gd name="T15" fmla="*/ 1011 h 1696"/>
                <a:gd name="T16" fmla="*/ 1781 w 2123"/>
                <a:gd name="T17" fmla="*/ 969 h 1696"/>
                <a:gd name="T18" fmla="*/ 1369 w 2123"/>
                <a:gd name="T19" fmla="*/ 717 h 1696"/>
                <a:gd name="T20" fmla="*/ 1053 w 2123"/>
                <a:gd name="T21" fmla="*/ 489 h 1696"/>
                <a:gd name="T22" fmla="*/ 699 w 2123"/>
                <a:gd name="T23" fmla="*/ 235 h 1696"/>
                <a:gd name="T24" fmla="*/ 969 w 2123"/>
                <a:gd name="T25" fmla="*/ 222 h 1696"/>
                <a:gd name="T26" fmla="*/ 1245 w 2123"/>
                <a:gd name="T27" fmla="*/ 227 h 1696"/>
                <a:gd name="T28" fmla="*/ 1566 w 2123"/>
                <a:gd name="T29" fmla="*/ 192 h 1696"/>
                <a:gd name="T30" fmla="*/ 2057 w 2123"/>
                <a:gd name="T31" fmla="*/ 140 h 1696"/>
                <a:gd name="T32" fmla="*/ 2010 w 2123"/>
                <a:gd name="T33" fmla="*/ 124 h 1696"/>
                <a:gd name="T34" fmla="*/ 1495 w 2123"/>
                <a:gd name="T35" fmla="*/ 184 h 1696"/>
                <a:gd name="T36" fmla="*/ 1172 w 2123"/>
                <a:gd name="T37" fmla="*/ 197 h 1696"/>
                <a:gd name="T38" fmla="*/ 735 w 2123"/>
                <a:gd name="T39" fmla="*/ 184 h 1696"/>
                <a:gd name="T40" fmla="*/ 795 w 2123"/>
                <a:gd name="T41" fmla="*/ 163 h 1696"/>
                <a:gd name="T42" fmla="*/ 1106 w 2123"/>
                <a:gd name="T43" fmla="*/ 0 h 1696"/>
                <a:gd name="T44" fmla="*/ 1053 w 2123"/>
                <a:gd name="T45" fmla="*/ 22 h 1696"/>
                <a:gd name="T46" fmla="*/ 980 w 2123"/>
                <a:gd name="T47" fmla="*/ 60 h 1696"/>
                <a:gd name="T48" fmla="*/ 831 w 2123"/>
                <a:gd name="T49" fmla="*/ 137 h 1696"/>
                <a:gd name="T50" fmla="*/ 652 w 2123"/>
                <a:gd name="T51" fmla="*/ 201 h 1696"/>
                <a:gd name="T52" fmla="*/ 616 w 2123"/>
                <a:gd name="T53" fmla="*/ 257 h 1696"/>
                <a:gd name="T54" fmla="*/ 293 w 2123"/>
                <a:gd name="T55" fmla="*/ 421 h 1696"/>
                <a:gd name="T56" fmla="*/ 0 w 2123"/>
                <a:gd name="T57" fmla="*/ 519 h 1696"/>
                <a:gd name="T58" fmla="*/ 0 w 2123"/>
                <a:gd name="T59" fmla="*/ 523 h 1696"/>
                <a:gd name="T60" fmla="*/ 0 w 2123"/>
                <a:gd name="T61" fmla="*/ 549 h 1696"/>
                <a:gd name="T62" fmla="*/ 288 w 2123"/>
                <a:gd name="T63" fmla="*/ 454 h 1696"/>
                <a:gd name="T64" fmla="*/ 574 w 2123"/>
                <a:gd name="T65" fmla="*/ 308 h 1696"/>
                <a:gd name="T66" fmla="*/ 490 w 2123"/>
                <a:gd name="T67" fmla="*/ 480 h 1696"/>
                <a:gd name="T68" fmla="*/ 508 w 2123"/>
                <a:gd name="T69" fmla="*/ 712 h 1696"/>
                <a:gd name="T70" fmla="*/ 448 w 2123"/>
                <a:gd name="T71" fmla="*/ 835 h 1696"/>
                <a:gd name="T72" fmla="*/ 317 w 2123"/>
                <a:gd name="T73" fmla="*/ 1059 h 1696"/>
                <a:gd name="T74" fmla="*/ 311 w 2123"/>
                <a:gd name="T75" fmla="*/ 1213 h 1696"/>
                <a:gd name="T76" fmla="*/ 317 w 2123"/>
                <a:gd name="T77" fmla="*/ 1213 h 1696"/>
                <a:gd name="T78" fmla="*/ 335 w 2123"/>
                <a:gd name="T79" fmla="*/ 1111 h 1696"/>
                <a:gd name="T80" fmla="*/ 562 w 2123"/>
                <a:gd name="T81" fmla="*/ 746 h 1696"/>
                <a:gd name="T82" fmla="*/ 562 w 2123"/>
                <a:gd name="T83" fmla="*/ 74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uk-UA"/>
            </a:p>
          </p:txBody>
        </p:sp>
        <p:sp>
          <p:nvSpPr>
            <p:cNvPr id="8" name="Freeform 6"/>
            <p:cNvSpPr>
              <a:spLocks/>
            </p:cNvSpPr>
            <p:nvPr/>
          </p:nvSpPr>
          <p:spPr bwMode="hidden">
            <a:xfrm>
              <a:off x="0" y="524"/>
              <a:ext cx="973" cy="1195"/>
            </a:xfrm>
            <a:custGeom>
              <a:avLst/>
              <a:gdLst>
                <a:gd name="T0" fmla="*/ 329 w 969"/>
                <a:gd name="T1" fmla="*/ 1204 h 1192"/>
                <a:gd name="T2" fmla="*/ 502 w 969"/>
                <a:gd name="T3" fmla="*/ 1210 h 1192"/>
                <a:gd name="T4" fmla="*/ 592 w 969"/>
                <a:gd name="T5" fmla="*/ 1168 h 1192"/>
                <a:gd name="T6" fmla="*/ 831 w 969"/>
                <a:gd name="T7" fmla="*/ 1103 h 1192"/>
                <a:gd name="T8" fmla="*/ 957 w 969"/>
                <a:gd name="T9" fmla="*/ 1073 h 1192"/>
                <a:gd name="T10" fmla="*/ 777 w 969"/>
                <a:gd name="T11" fmla="*/ 1004 h 1192"/>
                <a:gd name="T12" fmla="*/ 568 w 969"/>
                <a:gd name="T13" fmla="*/ 965 h 1192"/>
                <a:gd name="T14" fmla="*/ 203 w 969"/>
                <a:gd name="T15" fmla="*/ 983 h 1192"/>
                <a:gd name="T16" fmla="*/ 305 w 969"/>
                <a:gd name="T17" fmla="*/ 905 h 1192"/>
                <a:gd name="T18" fmla="*/ 508 w 969"/>
                <a:gd name="T19" fmla="*/ 815 h 1192"/>
                <a:gd name="T20" fmla="*/ 712 w 969"/>
                <a:gd name="T21" fmla="*/ 683 h 1192"/>
                <a:gd name="T22" fmla="*/ 718 w 969"/>
                <a:gd name="T23" fmla="*/ 683 h 1192"/>
                <a:gd name="T24" fmla="*/ 730 w 969"/>
                <a:gd name="T25" fmla="*/ 677 h 1192"/>
                <a:gd name="T26" fmla="*/ 771 w 969"/>
                <a:gd name="T27" fmla="*/ 659 h 1192"/>
                <a:gd name="T28" fmla="*/ 795 w 969"/>
                <a:gd name="T29" fmla="*/ 653 h 1192"/>
                <a:gd name="T30" fmla="*/ 807 w 969"/>
                <a:gd name="T31" fmla="*/ 641 h 1192"/>
                <a:gd name="T32" fmla="*/ 813 w 969"/>
                <a:gd name="T33" fmla="*/ 629 h 1192"/>
                <a:gd name="T34" fmla="*/ 807 w 969"/>
                <a:gd name="T35" fmla="*/ 623 h 1192"/>
                <a:gd name="T36" fmla="*/ 801 w 969"/>
                <a:gd name="T37" fmla="*/ 611 h 1192"/>
                <a:gd name="T38" fmla="*/ 801 w 969"/>
                <a:gd name="T39" fmla="*/ 581 h 1192"/>
                <a:gd name="T40" fmla="*/ 813 w 969"/>
                <a:gd name="T41" fmla="*/ 551 h 1192"/>
                <a:gd name="T42" fmla="*/ 825 w 969"/>
                <a:gd name="T43" fmla="*/ 521 h 1192"/>
                <a:gd name="T44" fmla="*/ 843 w 969"/>
                <a:gd name="T45" fmla="*/ 491 h 1192"/>
                <a:gd name="T46" fmla="*/ 857 w 969"/>
                <a:gd name="T47" fmla="*/ 461 h 1192"/>
                <a:gd name="T48" fmla="*/ 865 w 969"/>
                <a:gd name="T49" fmla="*/ 443 h 1192"/>
                <a:gd name="T50" fmla="*/ 873 w 969"/>
                <a:gd name="T51" fmla="*/ 437 h 1192"/>
                <a:gd name="T52" fmla="*/ 873 w 969"/>
                <a:gd name="T53" fmla="*/ 353 h 1192"/>
                <a:gd name="T54" fmla="*/ 873 w 969"/>
                <a:gd name="T55" fmla="*/ 347 h 1192"/>
                <a:gd name="T56" fmla="*/ 879 w 969"/>
                <a:gd name="T57" fmla="*/ 341 h 1192"/>
                <a:gd name="T58" fmla="*/ 897 w 969"/>
                <a:gd name="T59" fmla="*/ 311 h 1192"/>
                <a:gd name="T60" fmla="*/ 909 w 969"/>
                <a:gd name="T61" fmla="*/ 275 h 1192"/>
                <a:gd name="T62" fmla="*/ 921 w 969"/>
                <a:gd name="T63" fmla="*/ 245 h 1192"/>
                <a:gd name="T64" fmla="*/ 927 w 969"/>
                <a:gd name="T65" fmla="*/ 233 h 1192"/>
                <a:gd name="T66" fmla="*/ 933 w 969"/>
                <a:gd name="T67" fmla="*/ 221 h 1192"/>
                <a:gd name="T68" fmla="*/ 951 w 969"/>
                <a:gd name="T69" fmla="*/ 173 h 1192"/>
                <a:gd name="T70" fmla="*/ 969 w 969"/>
                <a:gd name="T71" fmla="*/ 137 h 1192"/>
                <a:gd name="T72" fmla="*/ 975 w 969"/>
                <a:gd name="T73" fmla="*/ 125 h 1192"/>
                <a:gd name="T74" fmla="*/ 975 w 969"/>
                <a:gd name="T75" fmla="*/ 119 h 1192"/>
                <a:gd name="T76" fmla="*/ 993 w 969"/>
                <a:gd name="T77" fmla="*/ 0 h 1192"/>
                <a:gd name="T78" fmla="*/ 969 w 969"/>
                <a:gd name="T79" fmla="*/ 47 h 1192"/>
                <a:gd name="T80" fmla="*/ 801 w 969"/>
                <a:gd name="T81" fmla="*/ 113 h 1192"/>
                <a:gd name="T82" fmla="*/ 724 w 969"/>
                <a:gd name="T83" fmla="*/ 161 h 1192"/>
                <a:gd name="T84" fmla="*/ 472 w 969"/>
                <a:gd name="T85" fmla="*/ 239 h 1192"/>
                <a:gd name="T86" fmla="*/ 287 w 969"/>
                <a:gd name="T87" fmla="*/ 293 h 1192"/>
                <a:gd name="T88" fmla="*/ 179 w 969"/>
                <a:gd name="T89" fmla="*/ 299 h 1192"/>
                <a:gd name="T90" fmla="*/ 12 w 969"/>
                <a:gd name="T91" fmla="*/ 491 h 1192"/>
                <a:gd name="T92" fmla="*/ 0 w 969"/>
                <a:gd name="T93" fmla="*/ 515 h 1192"/>
                <a:gd name="T94" fmla="*/ 0 w 969"/>
                <a:gd name="T95" fmla="*/ 1204 h 1192"/>
                <a:gd name="T96" fmla="*/ 96 w 969"/>
                <a:gd name="T97" fmla="*/ 1198 h 1192"/>
                <a:gd name="T98" fmla="*/ 329 w 969"/>
                <a:gd name="T99" fmla="*/ 1204 h 1192"/>
                <a:gd name="T100" fmla="*/ 329 w 969"/>
                <a:gd name="T101" fmla="*/ 1204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uk-UA"/>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uk-UA"/>
            </a:p>
          </p:txBody>
        </p:sp>
        <p:sp>
          <p:nvSpPr>
            <p:cNvPr id="10" name="Freeform 8"/>
            <p:cNvSpPr>
              <a:spLocks/>
            </p:cNvSpPr>
            <p:nvPr/>
          </p:nvSpPr>
          <p:spPr bwMode="hidden">
            <a:xfrm>
              <a:off x="3525" y="1"/>
              <a:ext cx="2185" cy="1508"/>
            </a:xfrm>
            <a:custGeom>
              <a:avLst/>
              <a:gdLst>
                <a:gd name="T0" fmla="*/ 1058 w 2176"/>
                <a:gd name="T1" fmla="*/ 779 h 1505"/>
                <a:gd name="T2" fmla="*/ 1220 w 2176"/>
                <a:gd name="T3" fmla="*/ 1247 h 1505"/>
                <a:gd name="T4" fmla="*/ 980 w 2176"/>
                <a:gd name="T5" fmla="*/ 1205 h 1505"/>
                <a:gd name="T6" fmla="*/ 741 w 2176"/>
                <a:gd name="T7" fmla="*/ 1139 h 1505"/>
                <a:gd name="T8" fmla="*/ 454 w 2176"/>
                <a:gd name="T9" fmla="*/ 1121 h 1505"/>
                <a:gd name="T10" fmla="*/ 0 w 2176"/>
                <a:gd name="T11" fmla="*/ 1091 h 1505"/>
                <a:gd name="T12" fmla="*/ 30 w 2176"/>
                <a:gd name="T13" fmla="*/ 1127 h 1505"/>
                <a:gd name="T14" fmla="*/ 508 w 2176"/>
                <a:gd name="T15" fmla="*/ 1145 h 1505"/>
                <a:gd name="T16" fmla="*/ 795 w 2176"/>
                <a:gd name="T17" fmla="*/ 1199 h 1505"/>
                <a:gd name="T18" fmla="*/ 1160 w 2176"/>
                <a:gd name="T19" fmla="*/ 1319 h 1505"/>
                <a:gd name="T20" fmla="*/ 1095 w 2176"/>
                <a:gd name="T21" fmla="*/ 1337 h 1505"/>
                <a:gd name="T22" fmla="*/ 729 w 2176"/>
                <a:gd name="T23" fmla="*/ 1523 h 1505"/>
                <a:gd name="T24" fmla="*/ 783 w 2176"/>
                <a:gd name="T25" fmla="*/ 1499 h 1505"/>
                <a:gd name="T26" fmla="*/ 885 w 2176"/>
                <a:gd name="T27" fmla="*/ 1457 h 1505"/>
                <a:gd name="T28" fmla="*/ 1046 w 2176"/>
                <a:gd name="T29" fmla="*/ 1373 h 1505"/>
                <a:gd name="T30" fmla="*/ 1244 w 2176"/>
                <a:gd name="T31" fmla="*/ 1313 h 1505"/>
                <a:gd name="T32" fmla="*/ 1297 w 2176"/>
                <a:gd name="T33" fmla="*/ 1235 h 1505"/>
                <a:gd name="T34" fmla="*/ 1674 w 2176"/>
                <a:gd name="T35" fmla="*/ 1055 h 1505"/>
                <a:gd name="T36" fmla="*/ 1979 w 2176"/>
                <a:gd name="T37" fmla="*/ 965 h 1505"/>
                <a:gd name="T38" fmla="*/ 2230 w 2176"/>
                <a:gd name="T39" fmla="*/ 833 h 1505"/>
                <a:gd name="T40" fmla="*/ 2009 w 2176"/>
                <a:gd name="T41" fmla="*/ 923 h 1505"/>
                <a:gd name="T42" fmla="*/ 1698 w 2176"/>
                <a:gd name="T43" fmla="*/ 1001 h 1505"/>
                <a:gd name="T44" fmla="*/ 1375 w 2176"/>
                <a:gd name="T45" fmla="*/ 1163 h 1505"/>
                <a:gd name="T46" fmla="*/ 1537 w 2176"/>
                <a:gd name="T47" fmla="*/ 917 h 1505"/>
                <a:gd name="T48" fmla="*/ 1662 w 2176"/>
                <a:gd name="T49" fmla="*/ 551 h 1505"/>
                <a:gd name="T50" fmla="*/ 1782 w 2176"/>
                <a:gd name="T51" fmla="*/ 378 h 1505"/>
                <a:gd name="T52" fmla="*/ 2027 w 2176"/>
                <a:gd name="T53" fmla="*/ 60 h 1505"/>
                <a:gd name="T54" fmla="*/ 2051 w 2176"/>
                <a:gd name="T55" fmla="*/ 0 h 1505"/>
                <a:gd name="T56" fmla="*/ 2021 w 2176"/>
                <a:gd name="T57" fmla="*/ 0 h 1505"/>
                <a:gd name="T58" fmla="*/ 1638 w 2176"/>
                <a:gd name="T59" fmla="*/ 486 h 1505"/>
                <a:gd name="T60" fmla="*/ 1513 w 2176"/>
                <a:gd name="T61" fmla="*/ 899 h 1505"/>
                <a:gd name="T62" fmla="*/ 1285 w 2176"/>
                <a:gd name="T63" fmla="*/ 1187 h 1505"/>
                <a:gd name="T64" fmla="*/ 1160 w 2176"/>
                <a:gd name="T65" fmla="*/ 917 h 1505"/>
                <a:gd name="T66" fmla="*/ 1034 w 2176"/>
                <a:gd name="T67" fmla="*/ 546 h 1505"/>
                <a:gd name="T68" fmla="*/ 909 w 2176"/>
                <a:gd name="T69" fmla="*/ 222 h 1505"/>
                <a:gd name="T70" fmla="*/ 807 w 2176"/>
                <a:gd name="T71" fmla="*/ 0 h 1505"/>
                <a:gd name="T72" fmla="*/ 771 w 2176"/>
                <a:gd name="T73" fmla="*/ 0 h 1505"/>
                <a:gd name="T74" fmla="*/ 927 w 2176"/>
                <a:gd name="T75" fmla="*/ 360 h 1505"/>
                <a:gd name="T76" fmla="*/ 1058 w 2176"/>
                <a:gd name="T77" fmla="*/ 779 h 1505"/>
                <a:gd name="T78" fmla="*/ 1058 w 2176"/>
                <a:gd name="T79" fmla="*/ 77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11" name="Freeform 9"/>
            <p:cNvSpPr>
              <a:spLocks/>
            </p:cNvSpPr>
            <p:nvPr/>
          </p:nvSpPr>
          <p:spPr bwMode="hidden">
            <a:xfrm>
              <a:off x="0" y="649"/>
              <a:ext cx="816" cy="806"/>
            </a:xfrm>
            <a:custGeom>
              <a:avLst/>
              <a:gdLst>
                <a:gd name="T0" fmla="*/ 167 w 813"/>
                <a:gd name="T1" fmla="*/ 570 h 804"/>
                <a:gd name="T2" fmla="*/ 335 w 813"/>
                <a:gd name="T3" fmla="*/ 444 h 804"/>
                <a:gd name="T4" fmla="*/ 658 w 813"/>
                <a:gd name="T5" fmla="*/ 222 h 804"/>
                <a:gd name="T6" fmla="*/ 831 w 813"/>
                <a:gd name="T7" fmla="*/ 0 h 804"/>
                <a:gd name="T8" fmla="*/ 693 w 813"/>
                <a:gd name="T9" fmla="*/ 150 h 804"/>
                <a:gd name="T10" fmla="*/ 150 w 813"/>
                <a:gd name="T11" fmla="*/ 510 h 804"/>
                <a:gd name="T12" fmla="*/ 0 w 813"/>
                <a:gd name="T13" fmla="*/ 744 h 804"/>
                <a:gd name="T14" fmla="*/ 0 w 813"/>
                <a:gd name="T15" fmla="*/ 816 h 804"/>
                <a:gd name="T16" fmla="*/ 167 w 813"/>
                <a:gd name="T17" fmla="*/ 570 h 804"/>
                <a:gd name="T18" fmla="*/ 167 w 813"/>
                <a:gd name="T19" fmla="*/ 570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12" name="Freeform 10"/>
            <p:cNvSpPr>
              <a:spLocks/>
            </p:cNvSpPr>
            <p:nvPr/>
          </p:nvSpPr>
          <p:spPr bwMode="hidden">
            <a:xfrm>
              <a:off x="0" y="1545"/>
              <a:ext cx="762" cy="107"/>
            </a:xfrm>
            <a:custGeom>
              <a:avLst/>
              <a:gdLst>
                <a:gd name="T0" fmla="*/ 472 w 759"/>
                <a:gd name="T1" fmla="*/ 66 h 107"/>
                <a:gd name="T2" fmla="*/ 777 w 759"/>
                <a:gd name="T3" fmla="*/ 0 h 107"/>
                <a:gd name="T4" fmla="*/ 508 w 759"/>
                <a:gd name="T5" fmla="*/ 36 h 107"/>
                <a:gd name="T6" fmla="*/ 144 w 759"/>
                <a:gd name="T7" fmla="*/ 48 h 107"/>
                <a:gd name="T8" fmla="*/ 0 w 759"/>
                <a:gd name="T9" fmla="*/ 78 h 107"/>
                <a:gd name="T10" fmla="*/ 0 w 759"/>
                <a:gd name="T11" fmla="*/ 107 h 107"/>
                <a:gd name="T12" fmla="*/ 96 w 759"/>
                <a:gd name="T13" fmla="*/ 89 h 107"/>
                <a:gd name="T14" fmla="*/ 472 w 759"/>
                <a:gd name="T15" fmla="*/ 66 h 107"/>
                <a:gd name="T16" fmla="*/ 47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13" name="Freeform 11"/>
            <p:cNvSpPr>
              <a:spLocks/>
            </p:cNvSpPr>
            <p:nvPr/>
          </p:nvSpPr>
          <p:spPr bwMode="hidden">
            <a:xfrm>
              <a:off x="2314" y="3431"/>
              <a:ext cx="3182" cy="745"/>
            </a:xfrm>
            <a:custGeom>
              <a:avLst/>
              <a:gdLst>
                <a:gd name="T0" fmla="*/ 1423 w 3169"/>
                <a:gd name="T1" fmla="*/ 245 h 743"/>
                <a:gd name="T2" fmla="*/ 1776 w 3169"/>
                <a:gd name="T3" fmla="*/ 239 h 743"/>
                <a:gd name="T4" fmla="*/ 2141 w 3169"/>
                <a:gd name="T5" fmla="*/ 257 h 743"/>
                <a:gd name="T6" fmla="*/ 2565 w 3169"/>
                <a:gd name="T7" fmla="*/ 239 h 743"/>
                <a:gd name="T8" fmla="*/ 3247 w 3169"/>
                <a:gd name="T9" fmla="*/ 210 h 743"/>
                <a:gd name="T10" fmla="*/ 3193 w 3169"/>
                <a:gd name="T11" fmla="*/ 192 h 743"/>
                <a:gd name="T12" fmla="*/ 2482 w 3169"/>
                <a:gd name="T13" fmla="*/ 227 h 743"/>
                <a:gd name="T14" fmla="*/ 2051 w 3169"/>
                <a:gd name="T15" fmla="*/ 227 h 743"/>
                <a:gd name="T16" fmla="*/ 1495 w 3169"/>
                <a:gd name="T17" fmla="*/ 192 h 743"/>
                <a:gd name="T18" fmla="*/ 1579 w 3169"/>
                <a:gd name="T19" fmla="*/ 168 h 743"/>
                <a:gd name="T20" fmla="*/ 2088 w 3169"/>
                <a:gd name="T21" fmla="*/ 0 h 743"/>
                <a:gd name="T22" fmla="*/ 2009 w 3169"/>
                <a:gd name="T23" fmla="*/ 24 h 743"/>
                <a:gd name="T24" fmla="*/ 1884 w 3169"/>
                <a:gd name="T25" fmla="*/ 66 h 743"/>
                <a:gd name="T26" fmla="*/ 1644 w 3169"/>
                <a:gd name="T27" fmla="*/ 138 h 743"/>
                <a:gd name="T28" fmla="*/ 1374 w 3169"/>
                <a:gd name="T29" fmla="*/ 204 h 743"/>
                <a:gd name="T30" fmla="*/ 1298 w 3169"/>
                <a:gd name="T31" fmla="*/ 257 h 743"/>
                <a:gd name="T32" fmla="*/ 783 w 3169"/>
                <a:gd name="T33" fmla="*/ 419 h 743"/>
                <a:gd name="T34" fmla="*/ 341 w 3169"/>
                <a:gd name="T35" fmla="*/ 509 h 743"/>
                <a:gd name="T36" fmla="*/ 0 w 3169"/>
                <a:gd name="T37" fmla="*/ 629 h 743"/>
                <a:gd name="T38" fmla="*/ 305 w 3169"/>
                <a:gd name="T39" fmla="*/ 545 h 743"/>
                <a:gd name="T40" fmla="*/ 753 w 3169"/>
                <a:gd name="T41" fmla="*/ 455 h 743"/>
                <a:gd name="T42" fmla="*/ 1208 w 3169"/>
                <a:gd name="T43" fmla="*/ 317 h 743"/>
                <a:gd name="T44" fmla="*/ 1005 w 3169"/>
                <a:gd name="T45" fmla="*/ 497 h 743"/>
                <a:gd name="T46" fmla="*/ 891 w 3169"/>
                <a:gd name="T47" fmla="*/ 755 h 743"/>
                <a:gd name="T48" fmla="*/ 885 w 3169"/>
                <a:gd name="T49" fmla="*/ 755 h 743"/>
                <a:gd name="T50" fmla="*/ 957 w 3169"/>
                <a:gd name="T51" fmla="*/ 755 h 743"/>
                <a:gd name="T52" fmla="*/ 1046 w 3169"/>
                <a:gd name="T53" fmla="*/ 503 h 743"/>
                <a:gd name="T54" fmla="*/ 1327 w 3169"/>
                <a:gd name="T55" fmla="*/ 287 h 743"/>
                <a:gd name="T56" fmla="*/ 1567 w 3169"/>
                <a:gd name="T57" fmla="*/ 455 h 743"/>
                <a:gd name="T58" fmla="*/ 1812 w 3169"/>
                <a:gd name="T59" fmla="*/ 689 h 743"/>
                <a:gd name="T60" fmla="*/ 1902 w 3169"/>
                <a:gd name="T61" fmla="*/ 755 h 743"/>
                <a:gd name="T62" fmla="*/ 1967 w 3169"/>
                <a:gd name="T63" fmla="*/ 755 h 743"/>
                <a:gd name="T64" fmla="*/ 1734 w 3169"/>
                <a:gd name="T65" fmla="*/ 533 h 743"/>
                <a:gd name="T66" fmla="*/ 1423 w 3169"/>
                <a:gd name="T67" fmla="*/ 245 h 743"/>
                <a:gd name="T68" fmla="*/ 1423 w 3169"/>
                <a:gd name="T69" fmla="*/ 245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uk-UA"/>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uk-UA"/>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uk-UA"/>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uk-UA"/>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22" name="Freeform 20"/>
            <p:cNvSpPr>
              <a:spLocks/>
            </p:cNvSpPr>
            <p:nvPr/>
          </p:nvSpPr>
          <p:spPr bwMode="hidden">
            <a:xfrm>
              <a:off x="3160" y="1860"/>
              <a:ext cx="2162" cy="1934"/>
            </a:xfrm>
            <a:custGeom>
              <a:avLst/>
              <a:gdLst>
                <a:gd name="T0" fmla="*/ 1890 w 2153"/>
                <a:gd name="T1" fmla="*/ 863 h 1930"/>
                <a:gd name="T2" fmla="*/ 1985 w 2153"/>
                <a:gd name="T3" fmla="*/ 1031 h 1930"/>
                <a:gd name="T4" fmla="*/ 2105 w 2153"/>
                <a:gd name="T5" fmla="*/ 1180 h 1930"/>
                <a:gd name="T6" fmla="*/ 2171 w 2153"/>
                <a:gd name="T7" fmla="*/ 1264 h 1930"/>
                <a:gd name="T8" fmla="*/ 2207 w 2153"/>
                <a:gd name="T9" fmla="*/ 1312 h 1930"/>
                <a:gd name="T10" fmla="*/ 1937 w 2153"/>
                <a:gd name="T11" fmla="*/ 989 h 1930"/>
                <a:gd name="T12" fmla="*/ 1908 w 2153"/>
                <a:gd name="T13" fmla="*/ 941 h 1930"/>
                <a:gd name="T14" fmla="*/ 1828 w 2153"/>
                <a:gd name="T15" fmla="*/ 1258 h 1930"/>
                <a:gd name="T16" fmla="*/ 1814 w 2153"/>
                <a:gd name="T17" fmla="*/ 1504 h 1930"/>
                <a:gd name="T18" fmla="*/ 1866 w 2153"/>
                <a:gd name="T19" fmla="*/ 1930 h 1930"/>
                <a:gd name="T20" fmla="*/ 1835 w 2153"/>
                <a:gd name="T21" fmla="*/ 1954 h 1930"/>
                <a:gd name="T22" fmla="*/ 1788 w 2153"/>
                <a:gd name="T23" fmla="*/ 1552 h 1930"/>
                <a:gd name="T24" fmla="*/ 1770 w 2153"/>
                <a:gd name="T25" fmla="*/ 1306 h 1930"/>
                <a:gd name="T26" fmla="*/ 1807 w 2153"/>
                <a:gd name="T27" fmla="*/ 1097 h 1930"/>
                <a:gd name="T28" fmla="*/ 1814 w 2153"/>
                <a:gd name="T29" fmla="*/ 887 h 1930"/>
                <a:gd name="T30" fmla="*/ 1298 w 2153"/>
                <a:gd name="T31" fmla="*/ 1019 h 1930"/>
                <a:gd name="T32" fmla="*/ 844 w 2153"/>
                <a:gd name="T33" fmla="*/ 1144 h 1930"/>
                <a:gd name="T34" fmla="*/ 329 w 2153"/>
                <a:gd name="T35" fmla="*/ 1330 h 1930"/>
                <a:gd name="T36" fmla="*/ 18 w 2153"/>
                <a:gd name="T37" fmla="*/ 1438 h 1930"/>
                <a:gd name="T38" fmla="*/ 317 w 2153"/>
                <a:gd name="T39" fmla="*/ 1300 h 1930"/>
                <a:gd name="T40" fmla="*/ 700 w 2153"/>
                <a:gd name="T41" fmla="*/ 1156 h 1930"/>
                <a:gd name="T42" fmla="*/ 1046 w 2153"/>
                <a:gd name="T43" fmla="*/ 1049 h 1930"/>
                <a:gd name="T44" fmla="*/ 1447 w 2153"/>
                <a:gd name="T45" fmla="*/ 941 h 1930"/>
                <a:gd name="T46" fmla="*/ 1734 w 2153"/>
                <a:gd name="T47" fmla="*/ 827 h 1930"/>
                <a:gd name="T48" fmla="*/ 1369 w 2153"/>
                <a:gd name="T49" fmla="*/ 629 h 1930"/>
                <a:gd name="T50" fmla="*/ 885 w 2153"/>
                <a:gd name="T51" fmla="*/ 521 h 1930"/>
                <a:gd name="T52" fmla="*/ 233 w 2153"/>
                <a:gd name="T53" fmla="*/ 161 h 1930"/>
                <a:gd name="T54" fmla="*/ 0 w 2153"/>
                <a:gd name="T55" fmla="*/ 83 h 1930"/>
                <a:gd name="T56" fmla="*/ 335 w 2153"/>
                <a:gd name="T57" fmla="*/ 179 h 1930"/>
                <a:gd name="T58" fmla="*/ 730 w 2153"/>
                <a:gd name="T59" fmla="*/ 389 h 1930"/>
                <a:gd name="T60" fmla="*/ 957 w 2153"/>
                <a:gd name="T61" fmla="*/ 497 h 1930"/>
                <a:gd name="T62" fmla="*/ 1387 w 2153"/>
                <a:gd name="T63" fmla="*/ 599 h 1930"/>
                <a:gd name="T64" fmla="*/ 1692 w 2153"/>
                <a:gd name="T65" fmla="*/ 755 h 1930"/>
                <a:gd name="T66" fmla="*/ 1459 w 2153"/>
                <a:gd name="T67" fmla="*/ 467 h 1930"/>
                <a:gd name="T68" fmla="*/ 1316 w 2153"/>
                <a:gd name="T69" fmla="*/ 191 h 1930"/>
                <a:gd name="T70" fmla="*/ 1184 w 2153"/>
                <a:gd name="T71" fmla="*/ 0 h 1930"/>
                <a:gd name="T72" fmla="*/ 1375 w 2153"/>
                <a:gd name="T73" fmla="*/ 215 h 1930"/>
                <a:gd name="T74" fmla="*/ 1525 w 2153"/>
                <a:gd name="T75" fmla="*/ 491 h 1930"/>
                <a:gd name="T76" fmla="*/ 1788 w 2153"/>
                <a:gd name="T77" fmla="*/ 815 h 1930"/>
                <a:gd name="T78" fmla="*/ 1890 w 2153"/>
                <a:gd name="T79" fmla="*/ 863 h 1930"/>
                <a:gd name="T80" fmla="*/ 1890 w 2153"/>
                <a:gd name="T81" fmla="*/ 86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grpSp>
      <p:sp>
        <p:nvSpPr>
          <p:cNvPr id="89109"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ru-RU" noProof="0" smtClean="0"/>
              <a:t>Образец заголовка</a:t>
            </a:r>
          </a:p>
        </p:txBody>
      </p:sp>
      <p:sp>
        <p:nvSpPr>
          <p:cNvPr id="8911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23" name="Rectangle 23"/>
          <p:cNvSpPr>
            <a:spLocks noGrp="1" noChangeArrowheads="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24" name="Rectangle 24"/>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25" name="Rectangle 25"/>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DB8E73ED-007D-410A-8140-073B85E5530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910FEDFD-3447-40C4-A32B-939523CF0AED}"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F999126E-CFE9-4F55-A3EA-CEA19E0F299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C47FE7F9-C453-4478-B443-B6365D8D1856}"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C1A3CEEA-58A0-4810-833E-E083ED6C34B4}"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2D374ED7-789D-447C-807B-A108AA21D48B}"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pPr>
              <a:defRPr/>
            </a:pPr>
            <a:fld id="{A028E787-702A-4657-90D7-513B6C2797BD}"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9B1F8C57-BDFD-4236-93D4-69D22AAC949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435FF71-5E6F-4E37-B1BE-0A1B3AC4447E}"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A895F0C7-FC69-42B1-97C9-C635780435E4}"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CCCB7AFB-9AEA-4C10-86A0-989223C8A698}"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7020578A-2A85-4F26-A4F1-B4D7B840FB4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503145C-4D34-447F-98AA-83C0C0309030}"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FEA49CF-CEBE-4388-80BF-8529A81F91CE}"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F4E928BB-BF06-4CB1-808A-2E788354D48C}"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4BB0F230-5E62-40FD-A3C2-8CAB9506EAD7}"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843F16E6-6245-403E-A6F0-6C8ABE859158}"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9A9C4E8-B619-405A-85AA-BB27C846303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D24EAC0F-6F60-4F82-A6BF-3CAC83D0AA9C}"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p>
        </p:txBody>
      </p:sp>
      <p:sp>
        <p:nvSpPr>
          <p:cNvPr id="5939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EDD9AD88-9429-4ED7-AA26-01A24365B1DB}"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uk-UA"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uk-UA"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uk-UA">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uk-UA">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uk-UA">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uk-UA">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uk-UA"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uk-UA">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uk-UA">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940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91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934200"/>
            <a:chOff x="0" y="0"/>
            <a:chExt cx="5760" cy="4368"/>
          </a:xfrm>
        </p:grpSpPr>
        <p:sp>
          <p:nvSpPr>
            <p:cNvPr id="88067"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2057" name="Freeform 4"/>
            <p:cNvSpPr>
              <a:spLocks/>
            </p:cNvSpPr>
            <p:nvPr/>
          </p:nvSpPr>
          <p:spPr bwMode="hidden">
            <a:xfrm>
              <a:off x="0" y="2496"/>
              <a:ext cx="2112" cy="1604"/>
            </a:xfrm>
            <a:custGeom>
              <a:avLst/>
              <a:gdLst>
                <a:gd name="T0" fmla="*/ 562 w 2123"/>
                <a:gd name="T1" fmla="*/ 746 h 1696"/>
                <a:gd name="T2" fmla="*/ 526 w 2123"/>
                <a:gd name="T3" fmla="*/ 489 h 1696"/>
                <a:gd name="T4" fmla="*/ 652 w 2123"/>
                <a:gd name="T5" fmla="*/ 284 h 1696"/>
                <a:gd name="T6" fmla="*/ 897 w 2123"/>
                <a:gd name="T7" fmla="*/ 421 h 1696"/>
                <a:gd name="T8" fmla="*/ 1178 w 2123"/>
                <a:gd name="T9" fmla="*/ 621 h 1696"/>
                <a:gd name="T10" fmla="*/ 1436 w 2123"/>
                <a:gd name="T11" fmla="*/ 793 h 1696"/>
                <a:gd name="T12" fmla="*/ 1746 w 2123"/>
                <a:gd name="T13" fmla="*/ 973 h 1696"/>
                <a:gd name="T14" fmla="*/ 1824 w 2123"/>
                <a:gd name="T15" fmla="*/ 1011 h 1696"/>
                <a:gd name="T16" fmla="*/ 1781 w 2123"/>
                <a:gd name="T17" fmla="*/ 969 h 1696"/>
                <a:gd name="T18" fmla="*/ 1369 w 2123"/>
                <a:gd name="T19" fmla="*/ 717 h 1696"/>
                <a:gd name="T20" fmla="*/ 1053 w 2123"/>
                <a:gd name="T21" fmla="*/ 489 h 1696"/>
                <a:gd name="T22" fmla="*/ 699 w 2123"/>
                <a:gd name="T23" fmla="*/ 235 h 1696"/>
                <a:gd name="T24" fmla="*/ 969 w 2123"/>
                <a:gd name="T25" fmla="*/ 222 h 1696"/>
                <a:gd name="T26" fmla="*/ 1245 w 2123"/>
                <a:gd name="T27" fmla="*/ 227 h 1696"/>
                <a:gd name="T28" fmla="*/ 1566 w 2123"/>
                <a:gd name="T29" fmla="*/ 192 h 1696"/>
                <a:gd name="T30" fmla="*/ 2057 w 2123"/>
                <a:gd name="T31" fmla="*/ 140 h 1696"/>
                <a:gd name="T32" fmla="*/ 2010 w 2123"/>
                <a:gd name="T33" fmla="*/ 124 h 1696"/>
                <a:gd name="T34" fmla="*/ 1495 w 2123"/>
                <a:gd name="T35" fmla="*/ 184 h 1696"/>
                <a:gd name="T36" fmla="*/ 1172 w 2123"/>
                <a:gd name="T37" fmla="*/ 197 h 1696"/>
                <a:gd name="T38" fmla="*/ 735 w 2123"/>
                <a:gd name="T39" fmla="*/ 184 h 1696"/>
                <a:gd name="T40" fmla="*/ 795 w 2123"/>
                <a:gd name="T41" fmla="*/ 163 h 1696"/>
                <a:gd name="T42" fmla="*/ 1106 w 2123"/>
                <a:gd name="T43" fmla="*/ 0 h 1696"/>
                <a:gd name="T44" fmla="*/ 1053 w 2123"/>
                <a:gd name="T45" fmla="*/ 22 h 1696"/>
                <a:gd name="T46" fmla="*/ 980 w 2123"/>
                <a:gd name="T47" fmla="*/ 60 h 1696"/>
                <a:gd name="T48" fmla="*/ 831 w 2123"/>
                <a:gd name="T49" fmla="*/ 137 h 1696"/>
                <a:gd name="T50" fmla="*/ 652 w 2123"/>
                <a:gd name="T51" fmla="*/ 201 h 1696"/>
                <a:gd name="T52" fmla="*/ 616 w 2123"/>
                <a:gd name="T53" fmla="*/ 257 h 1696"/>
                <a:gd name="T54" fmla="*/ 293 w 2123"/>
                <a:gd name="T55" fmla="*/ 421 h 1696"/>
                <a:gd name="T56" fmla="*/ 0 w 2123"/>
                <a:gd name="T57" fmla="*/ 519 h 1696"/>
                <a:gd name="T58" fmla="*/ 0 w 2123"/>
                <a:gd name="T59" fmla="*/ 523 h 1696"/>
                <a:gd name="T60" fmla="*/ 0 w 2123"/>
                <a:gd name="T61" fmla="*/ 549 h 1696"/>
                <a:gd name="T62" fmla="*/ 288 w 2123"/>
                <a:gd name="T63" fmla="*/ 454 h 1696"/>
                <a:gd name="T64" fmla="*/ 574 w 2123"/>
                <a:gd name="T65" fmla="*/ 308 h 1696"/>
                <a:gd name="T66" fmla="*/ 490 w 2123"/>
                <a:gd name="T67" fmla="*/ 480 h 1696"/>
                <a:gd name="T68" fmla="*/ 508 w 2123"/>
                <a:gd name="T69" fmla="*/ 712 h 1696"/>
                <a:gd name="T70" fmla="*/ 448 w 2123"/>
                <a:gd name="T71" fmla="*/ 835 h 1696"/>
                <a:gd name="T72" fmla="*/ 317 w 2123"/>
                <a:gd name="T73" fmla="*/ 1059 h 1696"/>
                <a:gd name="T74" fmla="*/ 311 w 2123"/>
                <a:gd name="T75" fmla="*/ 1213 h 1696"/>
                <a:gd name="T76" fmla="*/ 317 w 2123"/>
                <a:gd name="T77" fmla="*/ 1213 h 1696"/>
                <a:gd name="T78" fmla="*/ 335 w 2123"/>
                <a:gd name="T79" fmla="*/ 1111 h 1696"/>
                <a:gd name="T80" fmla="*/ 562 w 2123"/>
                <a:gd name="T81" fmla="*/ 746 h 1696"/>
                <a:gd name="T82" fmla="*/ 562 w 2123"/>
                <a:gd name="T83" fmla="*/ 74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205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uk-UA"/>
            </a:p>
          </p:txBody>
        </p:sp>
        <p:sp>
          <p:nvSpPr>
            <p:cNvPr id="2059" name="Freeform 6"/>
            <p:cNvSpPr>
              <a:spLocks/>
            </p:cNvSpPr>
            <p:nvPr/>
          </p:nvSpPr>
          <p:spPr bwMode="hidden">
            <a:xfrm>
              <a:off x="0" y="524"/>
              <a:ext cx="973" cy="1195"/>
            </a:xfrm>
            <a:custGeom>
              <a:avLst/>
              <a:gdLst>
                <a:gd name="T0" fmla="*/ 329 w 969"/>
                <a:gd name="T1" fmla="*/ 1204 h 1192"/>
                <a:gd name="T2" fmla="*/ 502 w 969"/>
                <a:gd name="T3" fmla="*/ 1210 h 1192"/>
                <a:gd name="T4" fmla="*/ 592 w 969"/>
                <a:gd name="T5" fmla="*/ 1168 h 1192"/>
                <a:gd name="T6" fmla="*/ 831 w 969"/>
                <a:gd name="T7" fmla="*/ 1103 h 1192"/>
                <a:gd name="T8" fmla="*/ 957 w 969"/>
                <a:gd name="T9" fmla="*/ 1073 h 1192"/>
                <a:gd name="T10" fmla="*/ 777 w 969"/>
                <a:gd name="T11" fmla="*/ 1004 h 1192"/>
                <a:gd name="T12" fmla="*/ 568 w 969"/>
                <a:gd name="T13" fmla="*/ 965 h 1192"/>
                <a:gd name="T14" fmla="*/ 203 w 969"/>
                <a:gd name="T15" fmla="*/ 983 h 1192"/>
                <a:gd name="T16" fmla="*/ 305 w 969"/>
                <a:gd name="T17" fmla="*/ 905 h 1192"/>
                <a:gd name="T18" fmla="*/ 508 w 969"/>
                <a:gd name="T19" fmla="*/ 815 h 1192"/>
                <a:gd name="T20" fmla="*/ 712 w 969"/>
                <a:gd name="T21" fmla="*/ 683 h 1192"/>
                <a:gd name="T22" fmla="*/ 718 w 969"/>
                <a:gd name="T23" fmla="*/ 683 h 1192"/>
                <a:gd name="T24" fmla="*/ 730 w 969"/>
                <a:gd name="T25" fmla="*/ 677 h 1192"/>
                <a:gd name="T26" fmla="*/ 771 w 969"/>
                <a:gd name="T27" fmla="*/ 659 h 1192"/>
                <a:gd name="T28" fmla="*/ 795 w 969"/>
                <a:gd name="T29" fmla="*/ 653 h 1192"/>
                <a:gd name="T30" fmla="*/ 807 w 969"/>
                <a:gd name="T31" fmla="*/ 641 h 1192"/>
                <a:gd name="T32" fmla="*/ 813 w 969"/>
                <a:gd name="T33" fmla="*/ 629 h 1192"/>
                <a:gd name="T34" fmla="*/ 807 w 969"/>
                <a:gd name="T35" fmla="*/ 623 h 1192"/>
                <a:gd name="T36" fmla="*/ 801 w 969"/>
                <a:gd name="T37" fmla="*/ 611 h 1192"/>
                <a:gd name="T38" fmla="*/ 801 w 969"/>
                <a:gd name="T39" fmla="*/ 581 h 1192"/>
                <a:gd name="T40" fmla="*/ 813 w 969"/>
                <a:gd name="T41" fmla="*/ 551 h 1192"/>
                <a:gd name="T42" fmla="*/ 825 w 969"/>
                <a:gd name="T43" fmla="*/ 521 h 1192"/>
                <a:gd name="T44" fmla="*/ 843 w 969"/>
                <a:gd name="T45" fmla="*/ 491 h 1192"/>
                <a:gd name="T46" fmla="*/ 857 w 969"/>
                <a:gd name="T47" fmla="*/ 461 h 1192"/>
                <a:gd name="T48" fmla="*/ 865 w 969"/>
                <a:gd name="T49" fmla="*/ 443 h 1192"/>
                <a:gd name="T50" fmla="*/ 873 w 969"/>
                <a:gd name="T51" fmla="*/ 437 h 1192"/>
                <a:gd name="T52" fmla="*/ 873 w 969"/>
                <a:gd name="T53" fmla="*/ 353 h 1192"/>
                <a:gd name="T54" fmla="*/ 873 w 969"/>
                <a:gd name="T55" fmla="*/ 347 h 1192"/>
                <a:gd name="T56" fmla="*/ 879 w 969"/>
                <a:gd name="T57" fmla="*/ 341 h 1192"/>
                <a:gd name="T58" fmla="*/ 897 w 969"/>
                <a:gd name="T59" fmla="*/ 311 h 1192"/>
                <a:gd name="T60" fmla="*/ 909 w 969"/>
                <a:gd name="T61" fmla="*/ 275 h 1192"/>
                <a:gd name="T62" fmla="*/ 921 w 969"/>
                <a:gd name="T63" fmla="*/ 245 h 1192"/>
                <a:gd name="T64" fmla="*/ 927 w 969"/>
                <a:gd name="T65" fmla="*/ 233 h 1192"/>
                <a:gd name="T66" fmla="*/ 933 w 969"/>
                <a:gd name="T67" fmla="*/ 221 h 1192"/>
                <a:gd name="T68" fmla="*/ 951 w 969"/>
                <a:gd name="T69" fmla="*/ 173 h 1192"/>
                <a:gd name="T70" fmla="*/ 969 w 969"/>
                <a:gd name="T71" fmla="*/ 137 h 1192"/>
                <a:gd name="T72" fmla="*/ 975 w 969"/>
                <a:gd name="T73" fmla="*/ 125 h 1192"/>
                <a:gd name="T74" fmla="*/ 975 w 969"/>
                <a:gd name="T75" fmla="*/ 119 h 1192"/>
                <a:gd name="T76" fmla="*/ 993 w 969"/>
                <a:gd name="T77" fmla="*/ 0 h 1192"/>
                <a:gd name="T78" fmla="*/ 969 w 969"/>
                <a:gd name="T79" fmla="*/ 47 h 1192"/>
                <a:gd name="T80" fmla="*/ 801 w 969"/>
                <a:gd name="T81" fmla="*/ 113 h 1192"/>
                <a:gd name="T82" fmla="*/ 724 w 969"/>
                <a:gd name="T83" fmla="*/ 161 h 1192"/>
                <a:gd name="T84" fmla="*/ 472 w 969"/>
                <a:gd name="T85" fmla="*/ 239 h 1192"/>
                <a:gd name="T86" fmla="*/ 287 w 969"/>
                <a:gd name="T87" fmla="*/ 293 h 1192"/>
                <a:gd name="T88" fmla="*/ 179 w 969"/>
                <a:gd name="T89" fmla="*/ 299 h 1192"/>
                <a:gd name="T90" fmla="*/ 12 w 969"/>
                <a:gd name="T91" fmla="*/ 491 h 1192"/>
                <a:gd name="T92" fmla="*/ 0 w 969"/>
                <a:gd name="T93" fmla="*/ 515 h 1192"/>
                <a:gd name="T94" fmla="*/ 0 w 969"/>
                <a:gd name="T95" fmla="*/ 1204 h 1192"/>
                <a:gd name="T96" fmla="*/ 96 w 969"/>
                <a:gd name="T97" fmla="*/ 1198 h 1192"/>
                <a:gd name="T98" fmla="*/ 329 w 969"/>
                <a:gd name="T99" fmla="*/ 1204 h 1192"/>
                <a:gd name="T100" fmla="*/ 329 w 969"/>
                <a:gd name="T101" fmla="*/ 1204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uk-UA"/>
            </a:p>
          </p:txBody>
        </p:sp>
        <p:sp>
          <p:nvSpPr>
            <p:cNvPr id="206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uk-UA"/>
            </a:p>
          </p:txBody>
        </p:sp>
        <p:sp>
          <p:nvSpPr>
            <p:cNvPr id="2061" name="Freeform 8"/>
            <p:cNvSpPr>
              <a:spLocks/>
            </p:cNvSpPr>
            <p:nvPr/>
          </p:nvSpPr>
          <p:spPr bwMode="hidden">
            <a:xfrm>
              <a:off x="3525" y="1"/>
              <a:ext cx="2185" cy="1508"/>
            </a:xfrm>
            <a:custGeom>
              <a:avLst/>
              <a:gdLst>
                <a:gd name="T0" fmla="*/ 1058 w 2176"/>
                <a:gd name="T1" fmla="*/ 779 h 1505"/>
                <a:gd name="T2" fmla="*/ 1220 w 2176"/>
                <a:gd name="T3" fmla="*/ 1247 h 1505"/>
                <a:gd name="T4" fmla="*/ 980 w 2176"/>
                <a:gd name="T5" fmla="*/ 1205 h 1505"/>
                <a:gd name="T6" fmla="*/ 741 w 2176"/>
                <a:gd name="T7" fmla="*/ 1139 h 1505"/>
                <a:gd name="T8" fmla="*/ 454 w 2176"/>
                <a:gd name="T9" fmla="*/ 1121 h 1505"/>
                <a:gd name="T10" fmla="*/ 0 w 2176"/>
                <a:gd name="T11" fmla="*/ 1091 h 1505"/>
                <a:gd name="T12" fmla="*/ 30 w 2176"/>
                <a:gd name="T13" fmla="*/ 1127 h 1505"/>
                <a:gd name="T14" fmla="*/ 508 w 2176"/>
                <a:gd name="T15" fmla="*/ 1145 h 1505"/>
                <a:gd name="T16" fmla="*/ 795 w 2176"/>
                <a:gd name="T17" fmla="*/ 1199 h 1505"/>
                <a:gd name="T18" fmla="*/ 1160 w 2176"/>
                <a:gd name="T19" fmla="*/ 1319 h 1505"/>
                <a:gd name="T20" fmla="*/ 1095 w 2176"/>
                <a:gd name="T21" fmla="*/ 1337 h 1505"/>
                <a:gd name="T22" fmla="*/ 729 w 2176"/>
                <a:gd name="T23" fmla="*/ 1523 h 1505"/>
                <a:gd name="T24" fmla="*/ 783 w 2176"/>
                <a:gd name="T25" fmla="*/ 1499 h 1505"/>
                <a:gd name="T26" fmla="*/ 885 w 2176"/>
                <a:gd name="T27" fmla="*/ 1457 h 1505"/>
                <a:gd name="T28" fmla="*/ 1046 w 2176"/>
                <a:gd name="T29" fmla="*/ 1373 h 1505"/>
                <a:gd name="T30" fmla="*/ 1244 w 2176"/>
                <a:gd name="T31" fmla="*/ 1313 h 1505"/>
                <a:gd name="T32" fmla="*/ 1297 w 2176"/>
                <a:gd name="T33" fmla="*/ 1235 h 1505"/>
                <a:gd name="T34" fmla="*/ 1674 w 2176"/>
                <a:gd name="T35" fmla="*/ 1055 h 1505"/>
                <a:gd name="T36" fmla="*/ 1979 w 2176"/>
                <a:gd name="T37" fmla="*/ 965 h 1505"/>
                <a:gd name="T38" fmla="*/ 2230 w 2176"/>
                <a:gd name="T39" fmla="*/ 833 h 1505"/>
                <a:gd name="T40" fmla="*/ 2009 w 2176"/>
                <a:gd name="T41" fmla="*/ 923 h 1505"/>
                <a:gd name="T42" fmla="*/ 1698 w 2176"/>
                <a:gd name="T43" fmla="*/ 1001 h 1505"/>
                <a:gd name="T44" fmla="*/ 1375 w 2176"/>
                <a:gd name="T45" fmla="*/ 1163 h 1505"/>
                <a:gd name="T46" fmla="*/ 1537 w 2176"/>
                <a:gd name="T47" fmla="*/ 917 h 1505"/>
                <a:gd name="T48" fmla="*/ 1662 w 2176"/>
                <a:gd name="T49" fmla="*/ 551 h 1505"/>
                <a:gd name="T50" fmla="*/ 1782 w 2176"/>
                <a:gd name="T51" fmla="*/ 378 h 1505"/>
                <a:gd name="T52" fmla="*/ 2027 w 2176"/>
                <a:gd name="T53" fmla="*/ 60 h 1505"/>
                <a:gd name="T54" fmla="*/ 2051 w 2176"/>
                <a:gd name="T55" fmla="*/ 0 h 1505"/>
                <a:gd name="T56" fmla="*/ 2021 w 2176"/>
                <a:gd name="T57" fmla="*/ 0 h 1505"/>
                <a:gd name="T58" fmla="*/ 1638 w 2176"/>
                <a:gd name="T59" fmla="*/ 486 h 1505"/>
                <a:gd name="T60" fmla="*/ 1513 w 2176"/>
                <a:gd name="T61" fmla="*/ 899 h 1505"/>
                <a:gd name="T62" fmla="*/ 1285 w 2176"/>
                <a:gd name="T63" fmla="*/ 1187 h 1505"/>
                <a:gd name="T64" fmla="*/ 1160 w 2176"/>
                <a:gd name="T65" fmla="*/ 917 h 1505"/>
                <a:gd name="T66" fmla="*/ 1034 w 2176"/>
                <a:gd name="T67" fmla="*/ 546 h 1505"/>
                <a:gd name="T68" fmla="*/ 909 w 2176"/>
                <a:gd name="T69" fmla="*/ 222 h 1505"/>
                <a:gd name="T70" fmla="*/ 807 w 2176"/>
                <a:gd name="T71" fmla="*/ 0 h 1505"/>
                <a:gd name="T72" fmla="*/ 771 w 2176"/>
                <a:gd name="T73" fmla="*/ 0 h 1505"/>
                <a:gd name="T74" fmla="*/ 927 w 2176"/>
                <a:gd name="T75" fmla="*/ 360 h 1505"/>
                <a:gd name="T76" fmla="*/ 1058 w 2176"/>
                <a:gd name="T77" fmla="*/ 779 h 1505"/>
                <a:gd name="T78" fmla="*/ 1058 w 2176"/>
                <a:gd name="T79" fmla="*/ 77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2062" name="Freeform 9"/>
            <p:cNvSpPr>
              <a:spLocks/>
            </p:cNvSpPr>
            <p:nvPr/>
          </p:nvSpPr>
          <p:spPr bwMode="hidden">
            <a:xfrm>
              <a:off x="0" y="649"/>
              <a:ext cx="816" cy="806"/>
            </a:xfrm>
            <a:custGeom>
              <a:avLst/>
              <a:gdLst>
                <a:gd name="T0" fmla="*/ 167 w 813"/>
                <a:gd name="T1" fmla="*/ 570 h 804"/>
                <a:gd name="T2" fmla="*/ 335 w 813"/>
                <a:gd name="T3" fmla="*/ 444 h 804"/>
                <a:gd name="T4" fmla="*/ 658 w 813"/>
                <a:gd name="T5" fmla="*/ 222 h 804"/>
                <a:gd name="T6" fmla="*/ 831 w 813"/>
                <a:gd name="T7" fmla="*/ 0 h 804"/>
                <a:gd name="T8" fmla="*/ 693 w 813"/>
                <a:gd name="T9" fmla="*/ 150 h 804"/>
                <a:gd name="T10" fmla="*/ 150 w 813"/>
                <a:gd name="T11" fmla="*/ 510 h 804"/>
                <a:gd name="T12" fmla="*/ 0 w 813"/>
                <a:gd name="T13" fmla="*/ 744 h 804"/>
                <a:gd name="T14" fmla="*/ 0 w 813"/>
                <a:gd name="T15" fmla="*/ 816 h 804"/>
                <a:gd name="T16" fmla="*/ 167 w 813"/>
                <a:gd name="T17" fmla="*/ 570 h 804"/>
                <a:gd name="T18" fmla="*/ 167 w 813"/>
                <a:gd name="T19" fmla="*/ 570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2063" name="Freeform 10"/>
            <p:cNvSpPr>
              <a:spLocks/>
            </p:cNvSpPr>
            <p:nvPr/>
          </p:nvSpPr>
          <p:spPr bwMode="hidden">
            <a:xfrm>
              <a:off x="0" y="1545"/>
              <a:ext cx="762" cy="107"/>
            </a:xfrm>
            <a:custGeom>
              <a:avLst/>
              <a:gdLst>
                <a:gd name="T0" fmla="*/ 472 w 759"/>
                <a:gd name="T1" fmla="*/ 66 h 107"/>
                <a:gd name="T2" fmla="*/ 777 w 759"/>
                <a:gd name="T3" fmla="*/ 0 h 107"/>
                <a:gd name="T4" fmla="*/ 508 w 759"/>
                <a:gd name="T5" fmla="*/ 36 h 107"/>
                <a:gd name="T6" fmla="*/ 144 w 759"/>
                <a:gd name="T7" fmla="*/ 48 h 107"/>
                <a:gd name="T8" fmla="*/ 0 w 759"/>
                <a:gd name="T9" fmla="*/ 78 h 107"/>
                <a:gd name="T10" fmla="*/ 0 w 759"/>
                <a:gd name="T11" fmla="*/ 107 h 107"/>
                <a:gd name="T12" fmla="*/ 96 w 759"/>
                <a:gd name="T13" fmla="*/ 89 h 107"/>
                <a:gd name="T14" fmla="*/ 472 w 759"/>
                <a:gd name="T15" fmla="*/ 66 h 107"/>
                <a:gd name="T16" fmla="*/ 47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2064" name="Freeform 11"/>
            <p:cNvSpPr>
              <a:spLocks/>
            </p:cNvSpPr>
            <p:nvPr/>
          </p:nvSpPr>
          <p:spPr bwMode="hidden">
            <a:xfrm>
              <a:off x="2314" y="3431"/>
              <a:ext cx="3182" cy="745"/>
            </a:xfrm>
            <a:custGeom>
              <a:avLst/>
              <a:gdLst>
                <a:gd name="T0" fmla="*/ 1423 w 3169"/>
                <a:gd name="T1" fmla="*/ 245 h 743"/>
                <a:gd name="T2" fmla="*/ 1776 w 3169"/>
                <a:gd name="T3" fmla="*/ 239 h 743"/>
                <a:gd name="T4" fmla="*/ 2141 w 3169"/>
                <a:gd name="T5" fmla="*/ 257 h 743"/>
                <a:gd name="T6" fmla="*/ 2565 w 3169"/>
                <a:gd name="T7" fmla="*/ 239 h 743"/>
                <a:gd name="T8" fmla="*/ 3247 w 3169"/>
                <a:gd name="T9" fmla="*/ 210 h 743"/>
                <a:gd name="T10" fmla="*/ 3193 w 3169"/>
                <a:gd name="T11" fmla="*/ 192 h 743"/>
                <a:gd name="T12" fmla="*/ 2482 w 3169"/>
                <a:gd name="T13" fmla="*/ 227 h 743"/>
                <a:gd name="T14" fmla="*/ 2051 w 3169"/>
                <a:gd name="T15" fmla="*/ 227 h 743"/>
                <a:gd name="T16" fmla="*/ 1495 w 3169"/>
                <a:gd name="T17" fmla="*/ 192 h 743"/>
                <a:gd name="T18" fmla="*/ 1579 w 3169"/>
                <a:gd name="T19" fmla="*/ 168 h 743"/>
                <a:gd name="T20" fmla="*/ 2088 w 3169"/>
                <a:gd name="T21" fmla="*/ 0 h 743"/>
                <a:gd name="T22" fmla="*/ 2009 w 3169"/>
                <a:gd name="T23" fmla="*/ 24 h 743"/>
                <a:gd name="T24" fmla="*/ 1884 w 3169"/>
                <a:gd name="T25" fmla="*/ 66 h 743"/>
                <a:gd name="T26" fmla="*/ 1644 w 3169"/>
                <a:gd name="T27" fmla="*/ 138 h 743"/>
                <a:gd name="T28" fmla="*/ 1374 w 3169"/>
                <a:gd name="T29" fmla="*/ 204 h 743"/>
                <a:gd name="T30" fmla="*/ 1298 w 3169"/>
                <a:gd name="T31" fmla="*/ 257 h 743"/>
                <a:gd name="T32" fmla="*/ 783 w 3169"/>
                <a:gd name="T33" fmla="*/ 419 h 743"/>
                <a:gd name="T34" fmla="*/ 341 w 3169"/>
                <a:gd name="T35" fmla="*/ 509 h 743"/>
                <a:gd name="T36" fmla="*/ 0 w 3169"/>
                <a:gd name="T37" fmla="*/ 629 h 743"/>
                <a:gd name="T38" fmla="*/ 305 w 3169"/>
                <a:gd name="T39" fmla="*/ 545 h 743"/>
                <a:gd name="T40" fmla="*/ 753 w 3169"/>
                <a:gd name="T41" fmla="*/ 455 h 743"/>
                <a:gd name="T42" fmla="*/ 1208 w 3169"/>
                <a:gd name="T43" fmla="*/ 317 h 743"/>
                <a:gd name="T44" fmla="*/ 1005 w 3169"/>
                <a:gd name="T45" fmla="*/ 497 h 743"/>
                <a:gd name="T46" fmla="*/ 891 w 3169"/>
                <a:gd name="T47" fmla="*/ 755 h 743"/>
                <a:gd name="T48" fmla="*/ 885 w 3169"/>
                <a:gd name="T49" fmla="*/ 755 h 743"/>
                <a:gd name="T50" fmla="*/ 957 w 3169"/>
                <a:gd name="T51" fmla="*/ 755 h 743"/>
                <a:gd name="T52" fmla="*/ 1046 w 3169"/>
                <a:gd name="T53" fmla="*/ 503 h 743"/>
                <a:gd name="T54" fmla="*/ 1327 w 3169"/>
                <a:gd name="T55" fmla="*/ 287 h 743"/>
                <a:gd name="T56" fmla="*/ 1567 w 3169"/>
                <a:gd name="T57" fmla="*/ 455 h 743"/>
                <a:gd name="T58" fmla="*/ 1812 w 3169"/>
                <a:gd name="T59" fmla="*/ 689 h 743"/>
                <a:gd name="T60" fmla="*/ 1902 w 3169"/>
                <a:gd name="T61" fmla="*/ 755 h 743"/>
                <a:gd name="T62" fmla="*/ 1967 w 3169"/>
                <a:gd name="T63" fmla="*/ 755 h 743"/>
                <a:gd name="T64" fmla="*/ 1734 w 3169"/>
                <a:gd name="T65" fmla="*/ 533 h 743"/>
                <a:gd name="T66" fmla="*/ 1423 w 3169"/>
                <a:gd name="T67" fmla="*/ 245 h 743"/>
                <a:gd name="T68" fmla="*/ 1423 w 3169"/>
                <a:gd name="T69" fmla="*/ 245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uk-UA"/>
            </a:p>
          </p:txBody>
        </p:sp>
        <p:sp>
          <p:nvSpPr>
            <p:cNvPr id="206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uk-UA"/>
            </a:p>
          </p:txBody>
        </p:sp>
        <p:sp>
          <p:nvSpPr>
            <p:cNvPr id="206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uk-UA"/>
            </a:p>
          </p:txBody>
        </p:sp>
        <p:sp>
          <p:nvSpPr>
            <p:cNvPr id="88078"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88079"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88080"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207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uk-UA"/>
            </a:p>
          </p:txBody>
        </p:sp>
        <p:sp>
          <p:nvSpPr>
            <p:cNvPr id="207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sp>
          <p:nvSpPr>
            <p:cNvPr id="88083"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ru-RU"/>
            </a:p>
          </p:txBody>
        </p:sp>
        <p:sp>
          <p:nvSpPr>
            <p:cNvPr id="2073" name="Freeform 20"/>
            <p:cNvSpPr>
              <a:spLocks/>
            </p:cNvSpPr>
            <p:nvPr/>
          </p:nvSpPr>
          <p:spPr bwMode="hidden">
            <a:xfrm>
              <a:off x="3160" y="1860"/>
              <a:ext cx="2162" cy="1934"/>
            </a:xfrm>
            <a:custGeom>
              <a:avLst/>
              <a:gdLst>
                <a:gd name="T0" fmla="*/ 1890 w 2153"/>
                <a:gd name="T1" fmla="*/ 863 h 1930"/>
                <a:gd name="T2" fmla="*/ 1985 w 2153"/>
                <a:gd name="T3" fmla="*/ 1031 h 1930"/>
                <a:gd name="T4" fmla="*/ 2105 w 2153"/>
                <a:gd name="T5" fmla="*/ 1180 h 1930"/>
                <a:gd name="T6" fmla="*/ 2171 w 2153"/>
                <a:gd name="T7" fmla="*/ 1264 h 1930"/>
                <a:gd name="T8" fmla="*/ 2207 w 2153"/>
                <a:gd name="T9" fmla="*/ 1312 h 1930"/>
                <a:gd name="T10" fmla="*/ 1937 w 2153"/>
                <a:gd name="T11" fmla="*/ 989 h 1930"/>
                <a:gd name="T12" fmla="*/ 1908 w 2153"/>
                <a:gd name="T13" fmla="*/ 941 h 1930"/>
                <a:gd name="T14" fmla="*/ 1828 w 2153"/>
                <a:gd name="T15" fmla="*/ 1258 h 1930"/>
                <a:gd name="T16" fmla="*/ 1814 w 2153"/>
                <a:gd name="T17" fmla="*/ 1504 h 1930"/>
                <a:gd name="T18" fmla="*/ 1866 w 2153"/>
                <a:gd name="T19" fmla="*/ 1930 h 1930"/>
                <a:gd name="T20" fmla="*/ 1835 w 2153"/>
                <a:gd name="T21" fmla="*/ 1954 h 1930"/>
                <a:gd name="T22" fmla="*/ 1788 w 2153"/>
                <a:gd name="T23" fmla="*/ 1552 h 1930"/>
                <a:gd name="T24" fmla="*/ 1770 w 2153"/>
                <a:gd name="T25" fmla="*/ 1306 h 1930"/>
                <a:gd name="T26" fmla="*/ 1807 w 2153"/>
                <a:gd name="T27" fmla="*/ 1097 h 1930"/>
                <a:gd name="T28" fmla="*/ 1814 w 2153"/>
                <a:gd name="T29" fmla="*/ 887 h 1930"/>
                <a:gd name="T30" fmla="*/ 1298 w 2153"/>
                <a:gd name="T31" fmla="*/ 1019 h 1930"/>
                <a:gd name="T32" fmla="*/ 844 w 2153"/>
                <a:gd name="T33" fmla="*/ 1144 h 1930"/>
                <a:gd name="T34" fmla="*/ 329 w 2153"/>
                <a:gd name="T35" fmla="*/ 1330 h 1930"/>
                <a:gd name="T36" fmla="*/ 18 w 2153"/>
                <a:gd name="T37" fmla="*/ 1438 h 1930"/>
                <a:gd name="T38" fmla="*/ 317 w 2153"/>
                <a:gd name="T39" fmla="*/ 1300 h 1930"/>
                <a:gd name="T40" fmla="*/ 700 w 2153"/>
                <a:gd name="T41" fmla="*/ 1156 h 1930"/>
                <a:gd name="T42" fmla="*/ 1046 w 2153"/>
                <a:gd name="T43" fmla="*/ 1049 h 1930"/>
                <a:gd name="T44" fmla="*/ 1447 w 2153"/>
                <a:gd name="T45" fmla="*/ 941 h 1930"/>
                <a:gd name="T46" fmla="*/ 1734 w 2153"/>
                <a:gd name="T47" fmla="*/ 827 h 1930"/>
                <a:gd name="T48" fmla="*/ 1369 w 2153"/>
                <a:gd name="T49" fmla="*/ 629 h 1930"/>
                <a:gd name="T50" fmla="*/ 885 w 2153"/>
                <a:gd name="T51" fmla="*/ 521 h 1930"/>
                <a:gd name="T52" fmla="*/ 233 w 2153"/>
                <a:gd name="T53" fmla="*/ 161 h 1930"/>
                <a:gd name="T54" fmla="*/ 0 w 2153"/>
                <a:gd name="T55" fmla="*/ 83 h 1930"/>
                <a:gd name="T56" fmla="*/ 335 w 2153"/>
                <a:gd name="T57" fmla="*/ 179 h 1930"/>
                <a:gd name="T58" fmla="*/ 730 w 2153"/>
                <a:gd name="T59" fmla="*/ 389 h 1930"/>
                <a:gd name="T60" fmla="*/ 957 w 2153"/>
                <a:gd name="T61" fmla="*/ 497 h 1930"/>
                <a:gd name="T62" fmla="*/ 1387 w 2153"/>
                <a:gd name="T63" fmla="*/ 599 h 1930"/>
                <a:gd name="T64" fmla="*/ 1692 w 2153"/>
                <a:gd name="T65" fmla="*/ 755 h 1930"/>
                <a:gd name="T66" fmla="*/ 1459 w 2153"/>
                <a:gd name="T67" fmla="*/ 467 h 1930"/>
                <a:gd name="T68" fmla="*/ 1316 w 2153"/>
                <a:gd name="T69" fmla="*/ 191 h 1930"/>
                <a:gd name="T70" fmla="*/ 1184 w 2153"/>
                <a:gd name="T71" fmla="*/ 0 h 1930"/>
                <a:gd name="T72" fmla="*/ 1375 w 2153"/>
                <a:gd name="T73" fmla="*/ 215 h 1930"/>
                <a:gd name="T74" fmla="*/ 1525 w 2153"/>
                <a:gd name="T75" fmla="*/ 491 h 1930"/>
                <a:gd name="T76" fmla="*/ 1788 w 2153"/>
                <a:gd name="T77" fmla="*/ 815 h 1930"/>
                <a:gd name="T78" fmla="*/ 1890 w 2153"/>
                <a:gd name="T79" fmla="*/ 863 h 1930"/>
                <a:gd name="T80" fmla="*/ 1890 w 2153"/>
                <a:gd name="T81" fmla="*/ 86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uk-UA"/>
            </a:p>
          </p:txBody>
        </p:sp>
      </p:grpSp>
      <p:sp>
        <p:nvSpPr>
          <p:cNvPr id="88085"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808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8087"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p>
        </p:txBody>
      </p:sp>
      <p:sp>
        <p:nvSpPr>
          <p:cNvPr id="88088"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p>
        </p:txBody>
      </p:sp>
      <p:sp>
        <p:nvSpPr>
          <p:cNvPr id="88089"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14B5A1C1-49FA-43D6-93D6-BB0BB8B00B2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914"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4.jpeg"/><Relationship Id="rId4" Type="http://schemas.openxmlformats.org/officeDocument/2006/relationships/diagramData" Target="../diagrams/data3.xml"/><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2"/>
          <p:cNvPicPr>
            <a:picLocks noChangeAspect="1"/>
          </p:cNvPicPr>
          <p:nvPr/>
        </p:nvPicPr>
        <p:blipFill>
          <a:blip r:embed="rId3" cstate="print"/>
          <a:srcRect/>
          <a:stretch>
            <a:fillRect/>
          </a:stretch>
        </p:blipFill>
        <p:spPr bwMode="auto">
          <a:xfrm>
            <a:off x="0" y="457200"/>
            <a:ext cx="4191000" cy="5638800"/>
          </a:xfrm>
          <a:prstGeom prst="rect">
            <a:avLst/>
          </a:prstGeom>
          <a:noFill/>
          <a:ln w="9525">
            <a:noFill/>
            <a:miter lim="800000"/>
            <a:headEnd/>
            <a:tailEnd/>
          </a:ln>
        </p:spPr>
      </p:pic>
      <p:sp>
        <p:nvSpPr>
          <p:cNvPr id="4104" name="AutoShape 8"/>
          <p:cNvSpPr>
            <a:spLocks noChangeArrowheads="1"/>
          </p:cNvSpPr>
          <p:nvPr/>
        </p:nvSpPr>
        <p:spPr bwMode="auto">
          <a:xfrm>
            <a:off x="3505200" y="457200"/>
            <a:ext cx="5638800" cy="5791200"/>
          </a:xfrm>
          <a:prstGeom prst="verticalScroll">
            <a:avLst>
              <a:gd name="adj" fmla="val 12500"/>
            </a:avLst>
          </a:prstGeom>
          <a:solidFill>
            <a:schemeClr val="folHlink"/>
          </a:solidFill>
          <a:ln w="28575">
            <a:solidFill>
              <a:srgbClr val="00808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uk-UA" sz="2400" b="1" i="1" dirty="0">
              <a:solidFill>
                <a:srgbClr val="CC3300"/>
              </a:solidFill>
              <a:effectLst>
                <a:outerShdw blurRad="38100" dist="38100" dir="2700000" algn="tl">
                  <a:srgbClr val="000000"/>
                </a:outerShdw>
              </a:effectLst>
            </a:endParaRPr>
          </a:p>
          <a:p>
            <a:pPr algn="ctr">
              <a:defRPr/>
            </a:pPr>
            <a:endParaRPr lang="uk-UA" sz="2400" b="1" i="1" dirty="0">
              <a:solidFill>
                <a:srgbClr val="CC3300"/>
              </a:solidFill>
              <a:effectLst>
                <a:outerShdw blurRad="38100" dist="38100" dir="2700000" algn="tl">
                  <a:srgbClr val="000000"/>
                </a:outerShdw>
              </a:effectLst>
            </a:endParaRPr>
          </a:p>
          <a:p>
            <a:pPr algn="ctr">
              <a:defRPr/>
            </a:pPr>
            <a:endParaRPr lang="uk-UA" sz="2400" b="1" i="1" dirty="0">
              <a:solidFill>
                <a:srgbClr val="CC3300"/>
              </a:solidFill>
              <a:effectLst>
                <a:outerShdw blurRad="38100" dist="38100" dir="2700000" algn="tl">
                  <a:srgbClr val="000000"/>
                </a:outerShdw>
              </a:effectLst>
            </a:endParaRPr>
          </a:p>
          <a:p>
            <a:pPr algn="ctr">
              <a:defRPr/>
            </a:pPr>
            <a:endParaRPr lang="uk-UA" sz="2400" b="1" i="1" dirty="0">
              <a:solidFill>
                <a:srgbClr val="CC3300"/>
              </a:solidFill>
              <a:effectLst>
                <a:outerShdw blurRad="38100" dist="38100" dir="2700000" algn="tl">
                  <a:srgbClr val="000000"/>
                </a:outerShdw>
              </a:effectLst>
            </a:endParaRPr>
          </a:p>
          <a:p>
            <a:pPr algn="ctr">
              <a:defRPr/>
            </a:pPr>
            <a:endParaRPr lang="uk-UA" sz="2400" b="1" i="1" dirty="0">
              <a:solidFill>
                <a:srgbClr val="CC3300"/>
              </a:solidFill>
              <a:effectLst>
                <a:outerShdw blurRad="38100" dist="38100" dir="2700000" algn="tl">
                  <a:srgbClr val="000000"/>
                </a:outerShdw>
              </a:effectLst>
            </a:endParaRPr>
          </a:p>
          <a:p>
            <a:pPr algn="ctr">
              <a:defRPr/>
            </a:pPr>
            <a:endParaRPr lang="uk-UA" sz="2400" b="1" i="1" dirty="0">
              <a:solidFill>
                <a:srgbClr val="CC3300"/>
              </a:solidFill>
              <a:effectLst>
                <a:outerShdw blurRad="38100" dist="38100" dir="2700000" algn="tl">
                  <a:srgbClr val="000000"/>
                </a:outerShdw>
              </a:effectLst>
            </a:endParaRPr>
          </a:p>
          <a:p>
            <a:pPr algn="ctr">
              <a:defRPr/>
            </a:pPr>
            <a:endParaRPr lang="uk-UA" sz="2400" b="1" i="1" dirty="0">
              <a:solidFill>
                <a:srgbClr val="CC3300"/>
              </a:solidFill>
              <a:effectLst>
                <a:outerShdw blurRad="38100" dist="38100" dir="2700000" algn="tl">
                  <a:srgbClr val="000000"/>
                </a:outerShdw>
              </a:effectLst>
            </a:endParaRPr>
          </a:p>
          <a:p>
            <a:pPr algn="ctr">
              <a:defRPr/>
            </a:pPr>
            <a:r>
              <a:rPr lang="uk-UA" sz="2600" b="1" dirty="0">
                <a:solidFill>
                  <a:srgbClr val="CC3300"/>
                </a:solidFill>
                <a:effectLst>
                  <a:outerShdw blurRad="38100" dist="38100" dir="2700000" algn="tl">
                    <a:srgbClr val="000000"/>
                  </a:outerShdw>
                </a:effectLst>
              </a:rPr>
              <a:t>З досвіду роботи</a:t>
            </a:r>
          </a:p>
          <a:p>
            <a:pPr algn="ctr">
              <a:defRPr/>
            </a:pPr>
            <a:r>
              <a:rPr lang="uk-UA" sz="2600" b="1" dirty="0">
                <a:solidFill>
                  <a:srgbClr val="CC3300"/>
                </a:solidFill>
                <a:effectLst>
                  <a:outerShdw blurRad="38100" dist="38100" dir="2700000" algn="tl">
                    <a:srgbClr val="000000"/>
                  </a:outerShdw>
                </a:effectLst>
              </a:rPr>
              <a:t>вчителя біології, </a:t>
            </a:r>
          </a:p>
          <a:p>
            <a:pPr algn="ctr">
              <a:defRPr/>
            </a:pPr>
            <a:r>
              <a:rPr lang="uk-UA" sz="2600" b="1" dirty="0">
                <a:solidFill>
                  <a:srgbClr val="CC3300"/>
                </a:solidFill>
                <a:effectLst>
                  <a:outerShdw blurRad="38100" dist="38100" dir="2700000" algn="tl">
                    <a:srgbClr val="000000"/>
                  </a:outerShdw>
                </a:effectLst>
              </a:rPr>
              <a:t>хімії та о</a:t>
            </a:r>
            <a:r>
              <a:rPr lang="en-US" sz="2600" b="1" dirty="0">
                <a:solidFill>
                  <a:srgbClr val="CC3300"/>
                </a:solidFill>
                <a:effectLst>
                  <a:outerShdw blurRad="38100" dist="38100" dir="2700000" algn="tl">
                    <a:srgbClr val="000000"/>
                  </a:outerShdw>
                </a:effectLst>
              </a:rPr>
              <a:t>c</a:t>
            </a:r>
            <a:r>
              <a:rPr lang="uk-UA" sz="2600" b="1" dirty="0" err="1">
                <a:solidFill>
                  <a:srgbClr val="CC3300"/>
                </a:solidFill>
                <a:effectLst>
                  <a:outerShdw blurRad="38100" dist="38100" dir="2700000" algn="tl">
                    <a:srgbClr val="000000"/>
                  </a:outerShdw>
                </a:effectLst>
              </a:rPr>
              <a:t>нов</a:t>
            </a:r>
            <a:r>
              <a:rPr lang="uk-UA" sz="2600" b="1" dirty="0">
                <a:solidFill>
                  <a:srgbClr val="CC3300"/>
                </a:solidFill>
                <a:effectLst>
                  <a:outerShdw blurRad="38100" dist="38100" dir="2700000" algn="tl">
                    <a:srgbClr val="000000"/>
                  </a:outerShdw>
                </a:effectLst>
              </a:rPr>
              <a:t> здоров'я</a:t>
            </a:r>
          </a:p>
          <a:p>
            <a:pPr algn="ctr">
              <a:defRPr/>
            </a:pPr>
            <a:r>
              <a:rPr lang="uk-UA" sz="2600" b="1" dirty="0" err="1">
                <a:solidFill>
                  <a:srgbClr val="CC3300"/>
                </a:solidFill>
                <a:effectLst>
                  <a:outerShdw blurRad="38100" dist="38100" dir="2700000" algn="tl">
                    <a:srgbClr val="000000"/>
                  </a:outerShdw>
                </a:effectLst>
              </a:rPr>
              <a:t>Охіньківської</a:t>
            </a:r>
            <a:r>
              <a:rPr lang="uk-UA" sz="2600" b="1" dirty="0">
                <a:solidFill>
                  <a:srgbClr val="CC3300"/>
                </a:solidFill>
                <a:effectLst>
                  <a:outerShdw blurRad="38100" dist="38100" dir="2700000" algn="tl">
                    <a:srgbClr val="000000"/>
                  </a:outerShdw>
                </a:effectLst>
              </a:rPr>
              <a:t> ЗОШ І-ІІІ ст.</a:t>
            </a:r>
          </a:p>
          <a:p>
            <a:pPr algn="ctr">
              <a:defRPr/>
            </a:pPr>
            <a:endParaRPr lang="uk-UA" sz="2600" b="1" dirty="0">
              <a:solidFill>
                <a:srgbClr val="008000"/>
              </a:solidFill>
              <a:effectLst>
                <a:outerShdw blurRad="38100" dist="38100" dir="2700000" algn="tl">
                  <a:srgbClr val="000000"/>
                </a:outerShdw>
              </a:effectLst>
            </a:endParaRPr>
          </a:p>
          <a:p>
            <a:pPr algn="ctr">
              <a:defRPr/>
            </a:pPr>
            <a:endParaRPr lang="ru-RU" sz="4000" b="1" dirty="0">
              <a:solidFill>
                <a:srgbClr val="008000"/>
              </a:solidFill>
              <a:effectLst>
                <a:outerShdw blurRad="38100" dist="38100" dir="2700000" algn="tl">
                  <a:srgbClr val="000000"/>
                </a:outerShdw>
              </a:effectLst>
            </a:endParaRPr>
          </a:p>
          <a:p>
            <a:pPr algn="ctr">
              <a:defRPr/>
            </a:pPr>
            <a:endParaRPr lang="ru-RU" sz="4000" dirty="0"/>
          </a:p>
        </p:txBody>
      </p:sp>
      <p:sp>
        <p:nvSpPr>
          <p:cNvPr id="4105" name="Rectangle 9"/>
          <p:cNvSpPr>
            <a:spLocks noChangeArrowheads="1"/>
          </p:cNvSpPr>
          <p:nvPr/>
        </p:nvSpPr>
        <p:spPr bwMode="auto">
          <a:xfrm>
            <a:off x="3505200" y="1371600"/>
            <a:ext cx="53340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uk-UA" sz="3200" b="1" i="1" dirty="0">
                <a:solidFill>
                  <a:srgbClr val="008000"/>
                </a:solidFill>
                <a:effectLst>
                  <a:outerShdw blurRad="38100" dist="38100" dir="2700000" algn="tl">
                    <a:srgbClr val="000000"/>
                  </a:outerShdw>
                </a:effectLst>
              </a:rPr>
              <a:t>Денисенко</a:t>
            </a:r>
            <a:br>
              <a:rPr lang="uk-UA" sz="3200" b="1" i="1" dirty="0">
                <a:solidFill>
                  <a:srgbClr val="008000"/>
                </a:solidFill>
                <a:effectLst>
                  <a:outerShdw blurRad="38100" dist="38100" dir="2700000" algn="tl">
                    <a:srgbClr val="000000"/>
                  </a:outerShdw>
                </a:effectLst>
              </a:rPr>
            </a:br>
            <a:r>
              <a:rPr lang="uk-UA" sz="3200" b="1" i="1" dirty="0">
                <a:solidFill>
                  <a:srgbClr val="008000"/>
                </a:solidFill>
                <a:effectLst>
                  <a:outerShdw blurRad="38100" dist="38100" dir="2700000" algn="tl">
                    <a:srgbClr val="000000"/>
                  </a:outerShdw>
                </a:effectLst>
              </a:rPr>
              <a:t>Ніна Михайлівна</a:t>
            </a:r>
            <a:endParaRPr lang="ru-RU" sz="3200" b="1" i="1" dirty="0">
              <a:solidFill>
                <a:srgbClr val="008000"/>
              </a:solidFill>
              <a:effectLst>
                <a:outerShdw blurRad="38100" dist="38100" dir="2700000" algn="tl">
                  <a:srgbClr val="000000"/>
                </a:outerShdw>
              </a:effectLst>
            </a:endParaRPr>
          </a:p>
        </p:txBody>
      </p:sp>
    </p:spTree>
  </p:cSld>
  <p:clrMapOvr>
    <a:overrideClrMapping bg1="dk2" tx1="lt1" bg2="dk1" tx2="lt2" accent1="accent1" accent2="accent2" accent3="accent3" accent4="accent4" accent5="accent5" accent6="accent6" hlink="hlink" folHlink="folHlink"/>
  </p:clrMapOvr>
  <p:transition spd="slow" advClick="0" advTm="500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Заголовок 3"/>
          <p:cNvPicPr>
            <a:picLocks noGrp="1" noChangeArrowheads="1"/>
          </p:cNvPicPr>
          <p:nvPr>
            <p:ph type="title" idx="4294967295"/>
          </p:nvPr>
        </p:nvPicPr>
        <p:blipFill>
          <a:blip r:embed="rId3" cstate="print"/>
          <a:srcRect/>
          <a:stretch>
            <a:fillRect/>
          </a:stretch>
        </p:blipFill>
        <p:spPr>
          <a:xfrm>
            <a:off x="0" y="457200"/>
            <a:ext cx="7812088" cy="835025"/>
          </a:xfrm>
          <a:solidFill>
            <a:srgbClr val="99CC00"/>
          </a:solidFill>
        </p:spPr>
      </p:pic>
      <p:graphicFrame>
        <p:nvGraphicFramePr>
          <p:cNvPr id="5" name="Схема 4"/>
          <p:cNvGraphicFramePr/>
          <p:nvPr/>
        </p:nvGraphicFramePr>
        <p:xfrm>
          <a:off x="1428728" y="1571612"/>
          <a:ext cx="6096000" cy="3960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Выноска со стрелкой вправо 8"/>
          <p:cNvSpPr/>
          <p:nvPr/>
        </p:nvSpPr>
        <p:spPr>
          <a:xfrm rot="19535845">
            <a:off x="348733" y="4811492"/>
            <a:ext cx="1643074" cy="1285884"/>
          </a:xfrm>
          <a:prstGeom prst="rightArrowCallout">
            <a:avLst>
              <a:gd name="adj1" fmla="val 14158"/>
              <a:gd name="adj2" fmla="val 14347"/>
              <a:gd name="adj3" fmla="val 17009"/>
              <a:gd name="adj4" fmla="val 79817"/>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1600" b="1" i="1" dirty="0">
                <a:solidFill>
                  <a:schemeClr val="tx1">
                    <a:lumMod val="95000"/>
                    <a:lumOff val="5000"/>
                  </a:schemeClr>
                </a:solidFill>
              </a:rPr>
              <a:t>виділення спільних і відмінних рис в явищах</a:t>
            </a:r>
            <a:endParaRPr lang="ru-RU" sz="1600" b="1" i="1" dirty="0">
              <a:solidFill>
                <a:schemeClr val="tx1">
                  <a:lumMod val="95000"/>
                  <a:lumOff val="5000"/>
                </a:schemeClr>
              </a:solidFill>
            </a:endParaRPr>
          </a:p>
        </p:txBody>
      </p:sp>
      <p:sp>
        <p:nvSpPr>
          <p:cNvPr id="10" name="Выноска со стрелкой вправо 9"/>
          <p:cNvSpPr/>
          <p:nvPr/>
        </p:nvSpPr>
        <p:spPr>
          <a:xfrm rot="1353297">
            <a:off x="219616" y="1254792"/>
            <a:ext cx="1698038" cy="1004805"/>
          </a:xfrm>
          <a:prstGeom prst="rightArrowCallout">
            <a:avLst>
              <a:gd name="adj1" fmla="val 20018"/>
              <a:gd name="adj2" fmla="val 16598"/>
              <a:gd name="adj3" fmla="val 21114"/>
              <a:gd name="adj4" fmla="val 7931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1600" b="1" i="1" dirty="0">
                <a:solidFill>
                  <a:schemeClr val="tx1">
                    <a:lumMod val="95000"/>
                    <a:lumOff val="5000"/>
                  </a:schemeClr>
                </a:solidFill>
              </a:rPr>
              <a:t>визначити причину і наслідок</a:t>
            </a:r>
            <a:endParaRPr lang="ru-RU" sz="1600" b="1" i="1" dirty="0">
              <a:solidFill>
                <a:schemeClr val="tx1">
                  <a:lumMod val="95000"/>
                  <a:lumOff val="5000"/>
                </a:schemeClr>
              </a:solidFill>
            </a:endParaRPr>
          </a:p>
        </p:txBody>
      </p:sp>
      <p:sp>
        <p:nvSpPr>
          <p:cNvPr id="12" name="Выноска со стрелкой влево 11"/>
          <p:cNvSpPr/>
          <p:nvPr/>
        </p:nvSpPr>
        <p:spPr>
          <a:xfrm rot="20148656">
            <a:off x="6990264" y="1280711"/>
            <a:ext cx="1658835" cy="1349655"/>
          </a:xfrm>
          <a:prstGeom prst="leftArrowCallout">
            <a:avLst>
              <a:gd name="adj1" fmla="val 14883"/>
              <a:gd name="adj2" fmla="val 15053"/>
              <a:gd name="adj3" fmla="val 15930"/>
              <a:gd name="adj4" fmla="val 79757"/>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1600" b="1" i="1" dirty="0">
                <a:solidFill>
                  <a:schemeClr val="tx1">
                    <a:lumMod val="95000"/>
                    <a:lumOff val="5000"/>
                  </a:schemeClr>
                </a:solidFill>
              </a:rPr>
              <a:t>мислене об’єднання частин до загального висновку</a:t>
            </a:r>
            <a:endParaRPr lang="ru-RU" sz="1600" b="1" i="1" dirty="0">
              <a:solidFill>
                <a:schemeClr val="tx1">
                  <a:lumMod val="95000"/>
                  <a:lumOff val="5000"/>
                </a:schemeClr>
              </a:solidFill>
            </a:endParaRPr>
          </a:p>
        </p:txBody>
      </p:sp>
      <p:sp>
        <p:nvSpPr>
          <p:cNvPr id="13" name="Выноска со стрелкой влево 12"/>
          <p:cNvSpPr/>
          <p:nvPr/>
        </p:nvSpPr>
        <p:spPr>
          <a:xfrm rot="1438370">
            <a:off x="7203596" y="4695078"/>
            <a:ext cx="1755346" cy="1071570"/>
          </a:xfrm>
          <a:prstGeom prst="leftArrowCallout">
            <a:avLst>
              <a:gd name="adj1" fmla="val 15969"/>
              <a:gd name="adj2" fmla="val 20485"/>
              <a:gd name="adj3" fmla="val 26130"/>
              <a:gd name="adj4" fmla="val 75897"/>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uk-UA" sz="1600" b="1" i="1" dirty="0">
                <a:solidFill>
                  <a:schemeClr val="tx1">
                    <a:lumMod val="95000"/>
                    <a:lumOff val="5000"/>
                  </a:schemeClr>
                </a:solidFill>
              </a:rPr>
              <a:t>глибоке і свідоме засвоєння матеріалу</a:t>
            </a:r>
            <a:endParaRPr lang="ru-RU" sz="1600" b="1" i="1" dirty="0">
              <a:solidFill>
                <a:schemeClr val="tx1">
                  <a:lumMod val="95000"/>
                  <a:lumOff val="5000"/>
                </a:schemeClr>
              </a:solidFill>
            </a:endParaRPr>
          </a:p>
        </p:txBody>
      </p:sp>
      <p:pic>
        <p:nvPicPr>
          <p:cNvPr id="8" name="Рисунок 7" descr="4545.jpeg"/>
          <p:cNvPicPr>
            <a:picLocks noChangeAspect="1"/>
          </p:cNvPicPr>
          <p:nvPr/>
        </p:nvPicPr>
        <p:blipFill>
          <a:blip r:embed="rId9" cstate="print"/>
          <a:stretch>
            <a:fillRect/>
          </a:stretch>
        </p:blipFill>
        <p:spPr>
          <a:xfrm>
            <a:off x="2428860" y="6000768"/>
            <a:ext cx="5000660" cy="642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53" name="Рисунок 10" descr="прмпм рто.jpeg"/>
          <p:cNvPicPr>
            <a:picLocks noChangeAspect="1"/>
          </p:cNvPicPr>
          <p:nvPr/>
        </p:nvPicPr>
        <p:blipFill>
          <a:blip r:embed="rId10" cstate="print"/>
          <a:srcRect/>
          <a:stretch>
            <a:fillRect/>
          </a:stretch>
        </p:blipFill>
        <p:spPr bwMode="auto">
          <a:xfrm rot="626062">
            <a:off x="233363" y="2671763"/>
            <a:ext cx="1357312" cy="1423987"/>
          </a:xfrm>
          <a:prstGeom prst="rect">
            <a:avLst/>
          </a:prstGeom>
          <a:noFill/>
          <a:ln w="9525">
            <a:noFill/>
            <a:miter lim="800000"/>
            <a:headEnd/>
            <a:tailEnd/>
          </a:ln>
        </p:spPr>
      </p:pic>
      <p:pic>
        <p:nvPicPr>
          <p:cNvPr id="14354" name="Рисунок 13" descr="прмпм рто.jpeg"/>
          <p:cNvPicPr>
            <a:picLocks noChangeAspect="1"/>
          </p:cNvPicPr>
          <p:nvPr/>
        </p:nvPicPr>
        <p:blipFill>
          <a:blip r:embed="rId10" cstate="print"/>
          <a:srcRect/>
          <a:stretch>
            <a:fillRect/>
          </a:stretch>
        </p:blipFill>
        <p:spPr bwMode="auto">
          <a:xfrm rot="-2382547">
            <a:off x="7677150" y="2897188"/>
            <a:ext cx="1103313" cy="1362075"/>
          </a:xfrm>
          <a:prstGeom prst="rect">
            <a:avLst/>
          </a:prstGeom>
          <a:noFill/>
          <a:ln w="9525">
            <a:noFill/>
            <a:miter lim="800000"/>
            <a:headEnd/>
            <a:tailEnd/>
          </a:ln>
        </p:spPr>
      </p:pic>
    </p:spTree>
  </p:cSld>
  <p:clrMapOvr>
    <a:masterClrMapping/>
  </p:clrMapOvr>
  <p:transition spd="slow" advClick="0" advTm="2000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357158" y="785794"/>
            <a:ext cx="4929222" cy="2000264"/>
          </a:xfrm>
          <a:prstGeom prst="horizontalScroll">
            <a:avLst/>
          </a:prstGeom>
          <a:solidFill>
            <a:srgbClr val="99CC00"/>
          </a:solidFill>
          <a:ln>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defRPr/>
            </a:pPr>
            <a:r>
              <a:rPr lang="uk-UA" sz="1600" b="1" i="1" dirty="0" smtClean="0">
                <a:solidFill>
                  <a:srgbClr val="660033"/>
                </a:solidFill>
                <a:latin typeface="Constantia" pitchFamily="18" charset="0"/>
              </a:rPr>
              <a:t>Те, що я чую,</a:t>
            </a:r>
            <a:r>
              <a:rPr lang="uk-UA" sz="1600" b="1" i="1" dirty="0" smtClean="0">
                <a:solidFill>
                  <a:srgbClr val="660033"/>
                </a:solidFill>
              </a:rPr>
              <a:t> </a:t>
            </a:r>
            <a:r>
              <a:rPr lang="uk-UA" sz="1600" b="1" i="1" dirty="0" smtClean="0">
                <a:solidFill>
                  <a:srgbClr val="660033"/>
                </a:solidFill>
                <a:latin typeface="Constantia" pitchFamily="18" charset="0"/>
              </a:rPr>
              <a:t>я забуваю</a:t>
            </a:r>
          </a:p>
          <a:p>
            <a:pPr algn="just">
              <a:defRPr/>
            </a:pPr>
            <a:r>
              <a:rPr lang="uk-UA" sz="1600" b="1" i="1" dirty="0" smtClean="0">
                <a:solidFill>
                  <a:srgbClr val="660033"/>
                </a:solidFill>
                <a:latin typeface="Constantia" pitchFamily="18" charset="0"/>
              </a:rPr>
              <a:t>Те, що я бачу й чую, я трохи пам’ятаю,</a:t>
            </a:r>
          </a:p>
          <a:p>
            <a:pPr>
              <a:defRPr/>
            </a:pPr>
            <a:r>
              <a:rPr lang="uk-UA" sz="1600" b="1" i="1" dirty="0" smtClean="0">
                <a:solidFill>
                  <a:srgbClr val="660033"/>
                </a:solidFill>
                <a:latin typeface="Constantia" pitchFamily="18" charset="0"/>
              </a:rPr>
              <a:t> Те, що я чую, бачу й обговорюю й роблю,  я набуваю  знань і навичок</a:t>
            </a:r>
          </a:p>
          <a:p>
            <a:pPr>
              <a:defRPr/>
            </a:pPr>
            <a:r>
              <a:rPr lang="uk-UA" sz="1600" b="1" i="1" dirty="0" smtClean="0">
                <a:solidFill>
                  <a:srgbClr val="660033"/>
                </a:solidFill>
                <a:latin typeface="Constantia" pitchFamily="18" charset="0"/>
              </a:rPr>
              <a:t>Коли, я передаю знання іншим, я стаю майстром.</a:t>
            </a:r>
            <a:r>
              <a:rPr lang="uk-UA" sz="1600" b="1" i="1" dirty="0" smtClean="0">
                <a:solidFill>
                  <a:srgbClr val="0D0D0D"/>
                </a:solidFill>
                <a:latin typeface="Constantia" pitchFamily="18" charset="0"/>
              </a:rPr>
              <a:t>                </a:t>
            </a:r>
            <a:r>
              <a:rPr lang="uk-UA" sz="1600" b="1" i="1" dirty="0" smtClean="0">
                <a:solidFill>
                  <a:srgbClr val="0D0D0D"/>
                </a:solidFill>
              </a:rPr>
              <a:t>                      </a:t>
            </a:r>
            <a:r>
              <a:rPr lang="uk-UA" sz="1600" b="1" i="1" dirty="0" smtClean="0">
                <a:solidFill>
                  <a:srgbClr val="0D0D0D"/>
                </a:solidFill>
                <a:latin typeface="Constantia" pitchFamily="18" charset="0"/>
              </a:rPr>
              <a:t> Конфуцій</a:t>
            </a:r>
            <a:endParaRPr lang="ru-RU" sz="1600" b="1" i="1" dirty="0" smtClean="0">
              <a:solidFill>
                <a:srgbClr val="0D0D0D"/>
              </a:solidFill>
              <a:latin typeface="Constantia" pitchFamily="18" charset="0"/>
            </a:endParaRPr>
          </a:p>
        </p:txBody>
      </p:sp>
      <p:sp>
        <p:nvSpPr>
          <p:cNvPr id="7" name="Выноска со стрелкой влево 6"/>
          <p:cNvSpPr/>
          <p:nvPr/>
        </p:nvSpPr>
        <p:spPr>
          <a:xfrm rot="3203717">
            <a:off x="5369835" y="1295109"/>
            <a:ext cx="3593209" cy="1979338"/>
          </a:xfrm>
          <a:prstGeom prst="leftArrowCallout">
            <a:avLst>
              <a:gd name="adj1" fmla="val 8886"/>
              <a:gd name="adj2" fmla="val 9146"/>
              <a:gd name="adj3" fmla="val 16752"/>
              <a:gd name="adj4" fmla="val 80642"/>
            </a:avLst>
          </a:prstGeom>
          <a:solidFill>
            <a:srgbClr val="99CC00"/>
          </a:solidFill>
        </p:spPr>
        <p:style>
          <a:lnRef idx="0">
            <a:schemeClr val="accent2"/>
          </a:lnRef>
          <a:fillRef idx="3">
            <a:schemeClr val="accent2"/>
          </a:fillRef>
          <a:effectRef idx="3">
            <a:schemeClr val="accent2"/>
          </a:effectRef>
          <a:fontRef idx="minor">
            <a:schemeClr val="lt1"/>
          </a:fontRef>
        </p:style>
        <p:txBody>
          <a:bodyPr anchor="ctr"/>
          <a:lstStyle>
            <a:lvl1pPr marL="180975" indent="-18097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Char char="v"/>
              <a:defRPr/>
            </a:pPr>
            <a:r>
              <a:rPr lang="uk-UA" sz="1600" b="1" i="1" dirty="0" smtClean="0">
                <a:solidFill>
                  <a:srgbClr val="D60093"/>
                </a:solidFill>
                <a:latin typeface="Constantia" pitchFamily="18" charset="0"/>
              </a:rPr>
              <a:t> глибокі теоретичні знання з природничих наук, педагогіки, психології;</a:t>
            </a:r>
          </a:p>
          <a:p>
            <a:pPr>
              <a:buFont typeface="Wingdings" pitchFamily="2" charset="2"/>
              <a:buChar char="v"/>
              <a:defRPr/>
            </a:pPr>
            <a:r>
              <a:rPr lang="uk-UA" sz="1600" b="1" i="1" dirty="0" smtClean="0">
                <a:solidFill>
                  <a:srgbClr val="D60093"/>
                </a:solidFill>
                <a:latin typeface="Constantia" pitchFamily="18" charset="0"/>
              </a:rPr>
              <a:t>ретельне планування та підготовка до уроків;</a:t>
            </a:r>
          </a:p>
          <a:p>
            <a:pPr>
              <a:buFont typeface="Wingdings" pitchFamily="2" charset="2"/>
              <a:buChar char="v"/>
              <a:defRPr/>
            </a:pPr>
            <a:r>
              <a:rPr lang="uk-UA" sz="1600" b="1" i="1" dirty="0" smtClean="0">
                <a:solidFill>
                  <a:srgbClr val="D60093"/>
                </a:solidFill>
                <a:latin typeface="Constantia" pitchFamily="18" charset="0"/>
              </a:rPr>
              <a:t>творчий підхід вчителя</a:t>
            </a:r>
          </a:p>
          <a:p>
            <a:pPr>
              <a:defRPr/>
            </a:pPr>
            <a:r>
              <a:rPr lang="uk-UA" sz="1600" b="1" i="1" dirty="0" smtClean="0">
                <a:solidFill>
                  <a:srgbClr val="D60093"/>
                </a:solidFill>
                <a:latin typeface="Constantia" pitchFamily="18" charset="0"/>
              </a:rPr>
              <a:t>     комунікабельність.</a:t>
            </a:r>
            <a:endParaRPr lang="ru-RU" sz="1600" b="1" i="1" dirty="0" smtClean="0">
              <a:solidFill>
                <a:srgbClr val="D60093"/>
              </a:solidFill>
              <a:latin typeface="Constantia" pitchFamily="18" charset="0"/>
            </a:endParaRPr>
          </a:p>
        </p:txBody>
      </p:sp>
      <p:pic>
        <p:nvPicPr>
          <p:cNvPr id="15368" name="Рисунок 7" descr="м5.jpg"/>
          <p:cNvPicPr>
            <a:picLocks noChangeAspect="1"/>
          </p:cNvPicPr>
          <p:nvPr/>
        </p:nvPicPr>
        <p:blipFill>
          <a:blip r:embed="rId3" cstate="print"/>
          <a:srcRect/>
          <a:stretch>
            <a:fillRect/>
          </a:stretch>
        </p:blipFill>
        <p:spPr bwMode="auto">
          <a:xfrm>
            <a:off x="0" y="2743200"/>
            <a:ext cx="3657600" cy="4114800"/>
          </a:xfrm>
          <a:prstGeom prst="rect">
            <a:avLst/>
          </a:prstGeom>
          <a:noFill/>
          <a:ln w="9525">
            <a:noFill/>
            <a:miter lim="800000"/>
            <a:headEnd/>
            <a:tailEnd/>
          </a:ln>
        </p:spPr>
      </p:pic>
      <p:sp>
        <p:nvSpPr>
          <p:cNvPr id="21513" name="TextBox 8"/>
          <p:cNvSpPr txBox="1">
            <a:spLocks noChangeArrowheads="1"/>
          </p:cNvSpPr>
          <p:nvPr/>
        </p:nvSpPr>
        <p:spPr bwMode="auto">
          <a:xfrm>
            <a:off x="142875" y="2786063"/>
            <a:ext cx="3133725" cy="381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uk-UA" b="1" i="1" dirty="0" smtClean="0">
                <a:solidFill>
                  <a:srgbClr val="D60093"/>
                </a:solidFill>
                <a:latin typeface="Constantia" pitchFamily="18" charset="0"/>
              </a:rPr>
              <a:t>Поради Конфуція</a:t>
            </a:r>
          </a:p>
          <a:p>
            <a:pPr eaLnBrk="1" hangingPunct="1">
              <a:defRPr/>
            </a:pPr>
            <a:r>
              <a:rPr lang="uk-UA" b="1" i="1" dirty="0" smtClean="0">
                <a:solidFill>
                  <a:srgbClr val="D60093"/>
                </a:solidFill>
                <a:latin typeface="Constantia" pitchFamily="18" charset="0"/>
              </a:rPr>
              <a:t> </a:t>
            </a:r>
          </a:p>
          <a:p>
            <a:pPr eaLnBrk="1" hangingPunct="1">
              <a:buFont typeface="Wingdings" pitchFamily="2" charset="2"/>
              <a:buChar char="v"/>
              <a:defRPr/>
            </a:pPr>
            <a:r>
              <a:rPr lang="uk-UA" sz="1600" b="1" i="1" dirty="0" smtClean="0">
                <a:solidFill>
                  <a:schemeClr val="accent2">
                    <a:lumMod val="75000"/>
                  </a:schemeClr>
                </a:solidFill>
                <a:latin typeface="Constantia" pitchFamily="18" charset="0"/>
              </a:rPr>
              <a:t>поєднувати нові ідеї зі   старими перевіреними;</a:t>
            </a:r>
          </a:p>
          <a:p>
            <a:pPr eaLnBrk="1" hangingPunct="1">
              <a:buFont typeface="Wingdings" pitchFamily="2" charset="2"/>
              <a:buChar char="v"/>
              <a:defRPr/>
            </a:pPr>
            <a:r>
              <a:rPr lang="uk-UA" sz="1600" b="1" i="1" dirty="0" smtClean="0">
                <a:solidFill>
                  <a:schemeClr val="accent2">
                    <a:lumMod val="75000"/>
                  </a:schemeClr>
                </a:solidFill>
                <a:latin typeface="Constantia" pitchFamily="18" charset="0"/>
              </a:rPr>
              <a:t>вчитись тільки через діяльність;</a:t>
            </a:r>
          </a:p>
          <a:p>
            <a:pPr eaLnBrk="1" hangingPunct="1">
              <a:buFont typeface="Wingdings" pitchFamily="2" charset="2"/>
              <a:buChar char="v"/>
              <a:defRPr/>
            </a:pPr>
            <a:r>
              <a:rPr lang="uk-UA" sz="1600" b="1" i="1" dirty="0" smtClean="0">
                <a:solidFill>
                  <a:schemeClr val="accent2">
                    <a:lumMod val="75000"/>
                  </a:schemeClr>
                </a:solidFill>
                <a:latin typeface="Constantia" pitchFamily="18" charset="0"/>
              </a:rPr>
              <a:t>пристосовуватись до індивідуальних потреб учнів із різними стилями навчання;</a:t>
            </a:r>
          </a:p>
          <a:p>
            <a:pPr eaLnBrk="1" hangingPunct="1">
              <a:buFont typeface="Wingdings" pitchFamily="2" charset="2"/>
              <a:buChar char="v"/>
              <a:defRPr/>
            </a:pPr>
            <a:r>
              <a:rPr lang="uk-UA" sz="1600" b="1" i="1" dirty="0" smtClean="0">
                <a:solidFill>
                  <a:schemeClr val="accent2">
                    <a:lumMod val="75000"/>
                  </a:schemeClr>
                </a:solidFill>
                <a:latin typeface="Constantia" pitchFamily="18" charset="0"/>
              </a:rPr>
              <a:t>формувати моральні цінності;</a:t>
            </a:r>
          </a:p>
          <a:p>
            <a:pPr eaLnBrk="1" hangingPunct="1">
              <a:buFont typeface="Wingdings" pitchFamily="2" charset="2"/>
              <a:buChar char="v"/>
              <a:defRPr/>
            </a:pPr>
            <a:r>
              <a:rPr lang="uk-UA" sz="1600" b="1" i="1" dirty="0" smtClean="0">
                <a:solidFill>
                  <a:schemeClr val="accent2">
                    <a:lumMod val="75000"/>
                  </a:schemeClr>
                </a:solidFill>
                <a:latin typeface="Constantia" pitchFamily="18" charset="0"/>
              </a:rPr>
              <a:t>створювати всім рівні можливості.</a:t>
            </a:r>
          </a:p>
          <a:p>
            <a:pPr eaLnBrk="1" hangingPunct="1">
              <a:defRPr/>
            </a:pPr>
            <a:endParaRPr lang="ru-RU" sz="1600" dirty="0" smtClean="0">
              <a:solidFill>
                <a:srgbClr val="4A452A"/>
              </a:solidFill>
              <a:latin typeface="Constantia" pitchFamily="18" charset="0"/>
            </a:endParaRPr>
          </a:p>
        </p:txBody>
      </p:sp>
      <p:sp>
        <p:nvSpPr>
          <p:cNvPr id="21514" name="Rectangle 11"/>
          <p:cNvSpPr>
            <a:spLocks noGrp="1" noChangeArrowheads="1"/>
          </p:cNvSpPr>
          <p:nvPr>
            <p:ph type="title"/>
          </p:nvPr>
        </p:nvSpPr>
        <p:spPr>
          <a:xfrm>
            <a:off x="179388" y="0"/>
            <a:ext cx="8964612" cy="720725"/>
          </a:xfrm>
        </p:spPr>
        <p:txBody>
          <a:bodyPr/>
          <a:lstStyle/>
          <a:p>
            <a:pPr eaLnBrk="1" hangingPunct="1">
              <a:defRPr/>
            </a:pPr>
            <a:r>
              <a:rPr lang="uk-UA" sz="2800" i="1" dirty="0" smtClean="0">
                <a:solidFill>
                  <a:srgbClr val="FFFF00"/>
                </a:solidFill>
              </a:rPr>
              <a:t>Складові успішності і ефективності уроків природничого циклу</a:t>
            </a:r>
            <a:endParaRPr lang="ru-RU" sz="2800" i="1" dirty="0" smtClean="0">
              <a:solidFill>
                <a:srgbClr val="FFFF00"/>
              </a:solidFill>
            </a:endParaRPr>
          </a:p>
        </p:txBody>
      </p:sp>
      <p:graphicFrame>
        <p:nvGraphicFramePr>
          <p:cNvPr id="3" name="Схема 2"/>
          <p:cNvGraphicFramePr/>
          <p:nvPr/>
        </p:nvGraphicFramePr>
        <p:xfrm>
          <a:off x="2786050" y="257174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2" tx1="lt1" bg2="dk1" tx2="lt2" accent1="accent1" accent2="accent2" accent3="accent3" accent4="accent4" accent5="accent5" accent6="accent6" hlink="hlink" folHlink="folHlink"/>
  </p:clrMapOvr>
  <p:transition spd="slow" advClick="0" advTm="2500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457200"/>
            <a:ext cx="8229600" cy="712788"/>
          </a:xfrm>
        </p:spPr>
        <p:txBody>
          <a:bodyPr/>
          <a:lstStyle/>
          <a:p>
            <a:pPr eaLnBrk="1" hangingPunct="1">
              <a:defRPr/>
            </a:pPr>
            <a:r>
              <a:rPr lang="uk-UA" dirty="0" smtClean="0"/>
              <a:t>Єдність із живою природою </a:t>
            </a:r>
            <a:r>
              <a:rPr lang="ru-RU" dirty="0" smtClean="0"/>
              <a:t/>
            </a:r>
            <a:br>
              <a:rPr lang="ru-RU" dirty="0" smtClean="0"/>
            </a:br>
            <a:endParaRPr lang="ru-RU" dirty="0" smtClean="0"/>
          </a:p>
        </p:txBody>
      </p:sp>
      <p:pic>
        <p:nvPicPr>
          <p:cNvPr id="16387" name="Объект 1"/>
          <p:cNvPicPr>
            <a:picLocks noGrp="1" noChangeAspect="1"/>
          </p:cNvPicPr>
          <p:nvPr>
            <p:ph sz="half" idx="1"/>
          </p:nvPr>
        </p:nvPicPr>
        <p:blipFill>
          <a:blip r:embed="rId2" cstate="print"/>
          <a:srcRect/>
          <a:stretch>
            <a:fillRect/>
          </a:stretch>
        </p:blipFill>
        <p:spPr>
          <a:xfrm>
            <a:off x="76200" y="1600200"/>
            <a:ext cx="4495800" cy="4191000"/>
          </a:xfrm>
        </p:spPr>
      </p:pic>
      <p:pic>
        <p:nvPicPr>
          <p:cNvPr id="16388" name="Объект 2"/>
          <p:cNvPicPr>
            <a:picLocks noGrp="1" noChangeAspect="1"/>
          </p:cNvPicPr>
          <p:nvPr>
            <p:ph sz="half" idx="2"/>
          </p:nvPr>
        </p:nvPicPr>
        <p:blipFill>
          <a:blip r:embed="rId3" cstate="print"/>
          <a:srcRect/>
          <a:stretch>
            <a:fillRect/>
          </a:stretch>
        </p:blipFill>
        <p:spPr>
          <a:xfrm>
            <a:off x="4572000" y="1600200"/>
            <a:ext cx="4495800" cy="4191000"/>
          </a:xfrm>
        </p:spPr>
      </p:pic>
    </p:spTree>
  </p:cSld>
  <p:clrMapOvr>
    <a:masterClrMapping/>
  </p:clrMapOvr>
  <p:transition spd="slow" advClick="0" advTm="1000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Объект 4"/>
          <p:cNvPicPr>
            <a:picLocks noGrp="1" noChangeAspect="1"/>
          </p:cNvPicPr>
          <p:nvPr>
            <p:ph sz="half" idx="2"/>
          </p:nvPr>
        </p:nvPicPr>
        <p:blipFill>
          <a:blip r:embed="rId2" cstate="print"/>
          <a:srcRect/>
          <a:stretch>
            <a:fillRect/>
          </a:stretch>
        </p:blipFill>
        <p:spPr>
          <a:xfrm>
            <a:off x="4495800" y="1066800"/>
            <a:ext cx="4267200" cy="5541963"/>
          </a:xfrm>
        </p:spPr>
      </p:pic>
      <p:pic>
        <p:nvPicPr>
          <p:cNvPr id="17410" name="Объект 1"/>
          <p:cNvPicPr>
            <a:picLocks noGrp="1" noChangeAspect="1"/>
          </p:cNvPicPr>
          <p:nvPr>
            <p:ph sz="half" idx="1"/>
          </p:nvPr>
        </p:nvPicPr>
        <p:blipFill>
          <a:blip r:embed="rId3" cstate="print"/>
          <a:srcRect/>
          <a:stretch>
            <a:fillRect/>
          </a:stretch>
        </p:blipFill>
        <p:spPr>
          <a:xfrm>
            <a:off x="304800" y="609600"/>
            <a:ext cx="5105400" cy="3849974"/>
          </a:xfrm>
        </p:spPr>
      </p:pic>
    </p:spTree>
  </p:cSld>
  <p:clrMapOvr>
    <a:masterClrMapping/>
  </p:clrMapOvr>
  <p:transition spd="slow" advClick="0" advTm="10000">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Объект 1"/>
          <p:cNvPicPr>
            <a:picLocks noGrp="1" noChangeAspect="1"/>
          </p:cNvPicPr>
          <p:nvPr>
            <p:ph sz="half" idx="1"/>
          </p:nvPr>
        </p:nvPicPr>
        <p:blipFill>
          <a:blip r:embed="rId2" cstate="print"/>
          <a:srcRect/>
          <a:stretch>
            <a:fillRect/>
          </a:stretch>
        </p:blipFill>
        <p:spPr>
          <a:xfrm>
            <a:off x="304800" y="304800"/>
            <a:ext cx="4419600" cy="3733800"/>
          </a:xfrm>
        </p:spPr>
      </p:pic>
      <p:pic>
        <p:nvPicPr>
          <p:cNvPr id="18435" name="Объект 2"/>
          <p:cNvPicPr>
            <a:picLocks noGrp="1" noChangeAspect="1"/>
          </p:cNvPicPr>
          <p:nvPr>
            <p:ph sz="half" idx="2"/>
          </p:nvPr>
        </p:nvPicPr>
        <p:blipFill>
          <a:blip r:embed="rId3" cstate="print"/>
          <a:srcRect/>
          <a:stretch>
            <a:fillRect/>
          </a:stretch>
        </p:blipFill>
        <p:spPr>
          <a:xfrm>
            <a:off x="4267200" y="2667000"/>
            <a:ext cx="4648200" cy="3962400"/>
          </a:xfrm>
        </p:spPr>
      </p:pic>
    </p:spTree>
  </p:cSld>
  <p:clrMapOvr>
    <a:masterClrMapping/>
  </p:clrMapOvr>
  <p:transition spd="slow" advClick="0" advTm="10000">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Объект 1"/>
          <p:cNvPicPr>
            <a:picLocks noGrp="1" noChangeAspect="1"/>
          </p:cNvPicPr>
          <p:nvPr>
            <p:ph sz="half" idx="1"/>
          </p:nvPr>
        </p:nvPicPr>
        <p:blipFill>
          <a:blip r:embed="rId2" cstate="print"/>
          <a:srcRect/>
          <a:stretch>
            <a:fillRect/>
          </a:stretch>
        </p:blipFill>
        <p:spPr>
          <a:xfrm>
            <a:off x="152400" y="304800"/>
            <a:ext cx="5181600" cy="4288221"/>
          </a:xfrm>
        </p:spPr>
      </p:pic>
      <p:pic>
        <p:nvPicPr>
          <p:cNvPr id="19459" name="Объект 2"/>
          <p:cNvPicPr>
            <a:picLocks noGrp="1" noChangeAspect="1"/>
          </p:cNvPicPr>
          <p:nvPr>
            <p:ph sz="half" idx="2"/>
          </p:nvPr>
        </p:nvPicPr>
        <p:blipFill>
          <a:blip r:embed="rId3" cstate="print"/>
          <a:srcRect/>
          <a:stretch>
            <a:fillRect/>
          </a:stretch>
        </p:blipFill>
        <p:spPr>
          <a:xfrm>
            <a:off x="4267200" y="2862020"/>
            <a:ext cx="4724400" cy="3843580"/>
          </a:xfrm>
        </p:spPr>
      </p:pic>
    </p:spTree>
  </p:cSld>
  <p:clrMapOvr>
    <a:masterClrMapping/>
  </p:clrMapOvr>
  <p:transition spd="slow" advClick="0" advTm="10000">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3"/>
          <p:cNvSpPr>
            <a:spLocks noChangeArrowheads="1"/>
          </p:cNvSpPr>
          <p:nvPr/>
        </p:nvSpPr>
        <p:spPr bwMode="auto">
          <a:xfrm>
            <a:off x="2225675" y="3914775"/>
            <a:ext cx="2230438" cy="2209800"/>
          </a:xfrm>
          <a:prstGeom prst="ellipse">
            <a:avLst/>
          </a:prstGeom>
          <a:solidFill>
            <a:schemeClr val="accent1"/>
          </a:solidFill>
          <a:ln w="9525">
            <a:solidFill>
              <a:schemeClr val="tx1"/>
            </a:solidFill>
            <a:round/>
            <a:headEnd/>
            <a:tailEnd/>
          </a:ln>
        </p:spPr>
        <p:txBody>
          <a:bodyPr wrap="none" anchor="ctr"/>
          <a:lstStyle/>
          <a:p>
            <a:pPr algn="ctr"/>
            <a:r>
              <a:rPr lang="uk-UA" sz="1300" b="1"/>
              <a:t>Грамота відділу освіти </a:t>
            </a:r>
          </a:p>
          <a:p>
            <a:pPr algn="ctr"/>
            <a:r>
              <a:rPr lang="uk-UA" sz="1300" b="1"/>
              <a:t>Прилуцької</a:t>
            </a:r>
          </a:p>
          <a:p>
            <a:pPr algn="ctr"/>
            <a:r>
              <a:rPr lang="uk-UA" sz="1300" b="1"/>
              <a:t>Райдержадміністрації</a:t>
            </a:r>
          </a:p>
          <a:p>
            <a:pPr algn="ctr"/>
            <a:r>
              <a:rPr lang="uk-UA" sz="1300" b="1"/>
              <a:t>2014 р.</a:t>
            </a:r>
            <a:endParaRPr lang="ru-RU" sz="1300" b="1"/>
          </a:p>
          <a:p>
            <a:pPr algn="ctr"/>
            <a:endParaRPr lang="ru-RU" sz="1300"/>
          </a:p>
        </p:txBody>
      </p:sp>
      <p:sp>
        <p:nvSpPr>
          <p:cNvPr id="8" name="Oval 20"/>
          <p:cNvSpPr>
            <a:spLocks noChangeArrowheads="1"/>
          </p:cNvSpPr>
          <p:nvPr/>
        </p:nvSpPr>
        <p:spPr bwMode="auto">
          <a:xfrm>
            <a:off x="1373188" y="1828800"/>
            <a:ext cx="2252662" cy="2244725"/>
          </a:xfrm>
          <a:prstGeom prst="ellipse">
            <a:avLst/>
          </a:prstGeom>
          <a:solidFill>
            <a:schemeClr val="accent1"/>
          </a:solidFill>
          <a:ln w="9525">
            <a:solidFill>
              <a:schemeClr val="tx1"/>
            </a:solidFill>
            <a:round/>
            <a:headEnd/>
            <a:tailEnd/>
          </a:ln>
        </p:spPr>
        <p:txBody>
          <a:bodyPr wrap="none" anchor="ctr"/>
          <a:lstStyle/>
          <a:p>
            <a:pPr algn="ctr"/>
            <a:r>
              <a:rPr lang="uk-UA" sz="1300" b="1"/>
              <a:t>Почесна грамота </a:t>
            </a:r>
          </a:p>
          <a:p>
            <a:pPr algn="ctr"/>
            <a:r>
              <a:rPr lang="uk-UA" sz="1300" b="1"/>
              <a:t>управління освіти </a:t>
            </a:r>
          </a:p>
          <a:p>
            <a:pPr algn="ctr"/>
            <a:r>
              <a:rPr lang="uk-UA" sz="1300" b="1"/>
              <a:t>і науки </a:t>
            </a:r>
          </a:p>
          <a:p>
            <a:pPr algn="ctr"/>
            <a:r>
              <a:rPr lang="uk-UA" sz="1300" b="1"/>
              <a:t>Чернігівської </a:t>
            </a:r>
          </a:p>
          <a:p>
            <a:pPr algn="ctr"/>
            <a:r>
              <a:rPr lang="uk-UA" sz="1300" b="1"/>
              <a:t>обласної державної </a:t>
            </a:r>
          </a:p>
          <a:p>
            <a:pPr algn="ctr"/>
            <a:r>
              <a:rPr lang="uk-UA" sz="1300" b="1"/>
              <a:t>адміністрації</a:t>
            </a:r>
            <a:endParaRPr lang="ru-RU" sz="1300" b="1"/>
          </a:p>
        </p:txBody>
      </p:sp>
      <p:sp>
        <p:nvSpPr>
          <p:cNvPr id="9" name="Oval 21"/>
          <p:cNvSpPr>
            <a:spLocks noChangeArrowheads="1"/>
          </p:cNvSpPr>
          <p:nvPr/>
        </p:nvSpPr>
        <p:spPr bwMode="auto">
          <a:xfrm>
            <a:off x="2905125" y="304800"/>
            <a:ext cx="2270125" cy="2187575"/>
          </a:xfrm>
          <a:prstGeom prst="ellipse">
            <a:avLst/>
          </a:prstGeom>
          <a:solidFill>
            <a:schemeClr val="accent1"/>
          </a:solidFill>
          <a:ln w="9525">
            <a:solidFill>
              <a:schemeClr val="tx1"/>
            </a:solidFill>
            <a:round/>
            <a:headEnd/>
            <a:tailEnd/>
          </a:ln>
        </p:spPr>
        <p:txBody>
          <a:bodyPr wrap="none" anchor="ctr"/>
          <a:lstStyle/>
          <a:p>
            <a:pPr algn="ctr"/>
            <a:r>
              <a:rPr lang="uk-UA" sz="1300" b="1"/>
              <a:t>Грамоти </a:t>
            </a:r>
          </a:p>
          <a:p>
            <a:pPr algn="ctr"/>
            <a:r>
              <a:rPr lang="uk-UA" sz="1300" b="1"/>
              <a:t>відділу освіти </a:t>
            </a:r>
          </a:p>
          <a:p>
            <a:pPr algn="ctr"/>
            <a:r>
              <a:rPr lang="uk-UA" sz="1300" b="1"/>
              <a:t>райдержадміністрації</a:t>
            </a:r>
            <a:endParaRPr lang="ru-RU" sz="1300" b="1"/>
          </a:p>
        </p:txBody>
      </p:sp>
      <p:sp>
        <p:nvSpPr>
          <p:cNvPr id="10" name="Oval 22"/>
          <p:cNvSpPr>
            <a:spLocks noChangeArrowheads="1"/>
          </p:cNvSpPr>
          <p:nvPr/>
        </p:nvSpPr>
        <p:spPr bwMode="auto">
          <a:xfrm>
            <a:off x="5175250" y="533400"/>
            <a:ext cx="2343150" cy="2308225"/>
          </a:xfrm>
          <a:prstGeom prst="ellipse">
            <a:avLst/>
          </a:prstGeom>
          <a:solidFill>
            <a:schemeClr val="accent1"/>
          </a:solidFill>
          <a:ln w="9525">
            <a:solidFill>
              <a:schemeClr val="tx1"/>
            </a:solidFill>
            <a:round/>
            <a:headEnd/>
            <a:tailEnd/>
          </a:ln>
        </p:spPr>
        <p:txBody>
          <a:bodyPr wrap="none" anchor="ctr"/>
          <a:lstStyle/>
          <a:p>
            <a:pPr algn="ctr"/>
            <a:r>
              <a:rPr lang="uk-UA" sz="1300" b="1"/>
              <a:t>Грамоти МО і </a:t>
            </a:r>
          </a:p>
          <a:p>
            <a:pPr algn="ctr"/>
            <a:r>
              <a:rPr lang="uk-UA" sz="1300" b="1"/>
              <a:t>науки України</a:t>
            </a:r>
            <a:endParaRPr lang="ru-RU" sz="1300" b="1"/>
          </a:p>
        </p:txBody>
      </p:sp>
      <p:sp>
        <p:nvSpPr>
          <p:cNvPr id="11" name="Oval 24"/>
          <p:cNvSpPr>
            <a:spLocks noChangeArrowheads="1"/>
          </p:cNvSpPr>
          <p:nvPr/>
        </p:nvSpPr>
        <p:spPr bwMode="auto">
          <a:xfrm>
            <a:off x="4421188" y="4202113"/>
            <a:ext cx="2233612" cy="2232025"/>
          </a:xfrm>
          <a:prstGeom prst="ellipse">
            <a:avLst/>
          </a:prstGeom>
          <a:solidFill>
            <a:schemeClr val="accent1"/>
          </a:solidFill>
          <a:ln w="9525">
            <a:solidFill>
              <a:schemeClr val="tx1"/>
            </a:solidFill>
            <a:round/>
            <a:headEnd/>
            <a:tailEnd/>
          </a:ln>
        </p:spPr>
        <p:txBody>
          <a:bodyPr wrap="none" anchor="ctr"/>
          <a:lstStyle/>
          <a:p>
            <a:pPr algn="ctr"/>
            <a:r>
              <a:rPr lang="uk-UA" sz="1300" b="1"/>
              <a:t>Грамоти адміністрації</a:t>
            </a:r>
          </a:p>
          <a:p>
            <a:pPr algn="ctr"/>
            <a:r>
              <a:rPr lang="uk-UA" sz="1300" b="1"/>
              <a:t> школи за роботу з </a:t>
            </a:r>
          </a:p>
          <a:p>
            <a:pPr algn="ctr"/>
            <a:r>
              <a:rPr lang="uk-UA" sz="1300" b="1"/>
              <a:t>обдарованню молоддю</a:t>
            </a:r>
          </a:p>
          <a:p>
            <a:pPr algn="ctr"/>
            <a:r>
              <a:rPr lang="uk-UA" sz="1300" b="1"/>
              <a:t>2010, 11, 12, 13 рр</a:t>
            </a:r>
          </a:p>
          <a:p>
            <a:pPr algn="ctr"/>
            <a:endParaRPr lang="ru-RU" sz="1300"/>
          </a:p>
        </p:txBody>
      </p:sp>
      <p:sp>
        <p:nvSpPr>
          <p:cNvPr id="12" name="Oval 28"/>
          <p:cNvSpPr>
            <a:spLocks noChangeArrowheads="1"/>
          </p:cNvSpPr>
          <p:nvPr/>
        </p:nvSpPr>
        <p:spPr bwMode="auto">
          <a:xfrm>
            <a:off x="5867400" y="2527300"/>
            <a:ext cx="2293938" cy="2303463"/>
          </a:xfrm>
          <a:prstGeom prst="ellipse">
            <a:avLst/>
          </a:prstGeom>
          <a:solidFill>
            <a:schemeClr val="accent1"/>
          </a:solidFill>
          <a:ln w="9525">
            <a:solidFill>
              <a:schemeClr val="tx1"/>
            </a:solidFill>
            <a:round/>
            <a:headEnd/>
            <a:tailEnd/>
          </a:ln>
        </p:spPr>
        <p:txBody>
          <a:bodyPr wrap="none" anchor="ctr"/>
          <a:lstStyle/>
          <a:p>
            <a:pPr algn="ctr"/>
            <a:r>
              <a:rPr lang="uk-UA" sz="1300" b="1"/>
              <a:t>Подяка Управління </a:t>
            </a:r>
          </a:p>
          <a:p>
            <a:pPr algn="ctr"/>
            <a:r>
              <a:rPr lang="uk-UA" sz="1300" b="1"/>
              <a:t>освіти і науки обласної</a:t>
            </a:r>
          </a:p>
          <a:p>
            <a:pPr algn="ctr"/>
            <a:r>
              <a:rPr lang="uk-UA" sz="1300" b="1"/>
              <a:t>Державної адміністрації </a:t>
            </a:r>
          </a:p>
          <a:p>
            <a:pPr algn="ctr"/>
            <a:r>
              <a:rPr lang="uk-UA" sz="1300" b="1"/>
              <a:t>за досягнуті успіхи в</a:t>
            </a:r>
          </a:p>
          <a:p>
            <a:pPr algn="ctr"/>
            <a:r>
              <a:rPr lang="uk-UA" sz="1300" b="1"/>
              <a:t> обласному турі </a:t>
            </a:r>
          </a:p>
          <a:p>
            <a:pPr algn="ctr"/>
            <a:r>
              <a:rPr lang="uk-UA" sz="1300" b="1"/>
              <a:t>«Пізнай свою країну» </a:t>
            </a:r>
            <a:endParaRPr lang="ru-RU"/>
          </a:p>
        </p:txBody>
      </p:sp>
      <p:sp>
        <p:nvSpPr>
          <p:cNvPr id="6" name="Oval 26"/>
          <p:cNvSpPr>
            <a:spLocks noChangeArrowheads="1"/>
          </p:cNvSpPr>
          <p:nvPr/>
        </p:nvSpPr>
        <p:spPr bwMode="auto">
          <a:xfrm>
            <a:off x="3625850" y="2205038"/>
            <a:ext cx="2317750" cy="2214562"/>
          </a:xfrm>
          <a:prstGeom prst="ellipse">
            <a:avLst/>
          </a:prstGeom>
          <a:solidFill>
            <a:srgbClr val="E0DD5F"/>
          </a:solidFill>
          <a:ln w="9525">
            <a:solidFill>
              <a:schemeClr val="tx1"/>
            </a:solidFill>
            <a:round/>
            <a:headEnd/>
            <a:tailEnd/>
          </a:ln>
        </p:spPr>
        <p:txBody>
          <a:bodyPr wrap="none" anchor="ctr"/>
          <a:lstStyle/>
          <a:p>
            <a:pPr algn="ctr">
              <a:defRPr/>
            </a:pPr>
            <a:r>
              <a:rPr lang="uk-UA" sz="1600" b="1" dirty="0">
                <a:solidFill>
                  <a:schemeClr val="accent1">
                    <a:lumMod val="50000"/>
                  </a:schemeClr>
                </a:solidFill>
              </a:rPr>
              <a:t>На шляху до </a:t>
            </a:r>
          </a:p>
          <a:p>
            <a:pPr algn="ctr">
              <a:defRPr/>
            </a:pPr>
            <a:r>
              <a:rPr lang="uk-UA" sz="1600" b="1" dirty="0">
                <a:solidFill>
                  <a:schemeClr val="accent1">
                    <a:lumMod val="50000"/>
                  </a:schemeClr>
                </a:solidFill>
              </a:rPr>
              <a:t> самовдосконалення </a:t>
            </a:r>
          </a:p>
          <a:p>
            <a:pPr algn="ctr">
              <a:defRPr/>
            </a:pPr>
            <a:r>
              <a:rPr lang="uk-UA" sz="1600" b="1" dirty="0">
                <a:solidFill>
                  <a:schemeClr val="accent1">
                    <a:lumMod val="50000"/>
                  </a:schemeClr>
                </a:solidFill>
              </a:rPr>
              <a:t>  (Державні нагороди)</a:t>
            </a:r>
            <a:endParaRPr lang="ru-RU" sz="1600" b="1" dirty="0">
              <a:solidFill>
                <a:schemeClr val="accent1">
                  <a:lumMod val="50000"/>
                </a:schemeClr>
              </a:solidFill>
            </a:endParaRPr>
          </a:p>
        </p:txBody>
      </p:sp>
    </p:spTree>
  </p:cSld>
  <p:clrMapOvr>
    <a:masterClrMapping/>
  </p:clrMapOvr>
  <p:transition spd="slow" advClick="0" advTm="20000">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nodeType="afterGroup">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2500"/>
                            </p:stCondLst>
                            <p:childTnLst>
                              <p:par>
                                <p:cTn id="14" presetID="17"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3000"/>
                            </p:stCondLst>
                            <p:childTnLst>
                              <p:par>
                                <p:cTn id="19" presetID="17" presetClass="entr" presetSubtype="1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3500"/>
                            </p:stCondLst>
                            <p:childTnLst>
                              <p:par>
                                <p:cTn id="24" presetID="17"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4000"/>
                            </p:stCondLst>
                            <p:childTnLst>
                              <p:par>
                                <p:cTn id="29" presetID="17"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4500"/>
                            </p:stCondLst>
                            <p:childTnLst>
                              <p:par>
                                <p:cTn id="34" presetID="17"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defRPr/>
            </a:pPr>
            <a:r>
              <a:rPr lang="uk-UA" sz="3600" dirty="0" smtClean="0"/>
              <a:t>Поширення досвіду через друковані матеріали</a:t>
            </a:r>
            <a:endParaRPr lang="ru-RU" dirty="0" smtClean="0"/>
          </a:p>
        </p:txBody>
      </p:sp>
      <p:sp>
        <p:nvSpPr>
          <p:cNvPr id="21507" name="Прямоугольник 1"/>
          <p:cNvSpPr>
            <a:spLocks noChangeArrowheads="1"/>
          </p:cNvSpPr>
          <p:nvPr/>
        </p:nvSpPr>
        <p:spPr bwMode="auto">
          <a:xfrm>
            <a:off x="4953000" y="1981200"/>
            <a:ext cx="3581400" cy="369888"/>
          </a:xfrm>
          <a:prstGeom prst="rect">
            <a:avLst/>
          </a:prstGeom>
          <a:noFill/>
          <a:ln w="9525">
            <a:noFill/>
            <a:miter lim="800000"/>
            <a:headEnd/>
            <a:tailEnd/>
          </a:ln>
        </p:spPr>
        <p:txBody>
          <a:bodyPr>
            <a:spAutoFit/>
          </a:bodyPr>
          <a:lstStyle/>
          <a:p>
            <a:pPr algn="ctr"/>
            <a:endParaRPr lang="uk-UA" b="1"/>
          </a:p>
        </p:txBody>
      </p:sp>
      <p:sp>
        <p:nvSpPr>
          <p:cNvPr id="4" name="7-конечная звезда 3"/>
          <p:cNvSpPr/>
          <p:nvPr/>
        </p:nvSpPr>
        <p:spPr>
          <a:xfrm>
            <a:off x="381000" y="1676400"/>
            <a:ext cx="4191000" cy="4191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2000" b="1" dirty="0"/>
          </a:p>
          <a:p>
            <a:pPr algn="ctr">
              <a:defRPr/>
            </a:pPr>
            <a:endParaRPr lang="uk-UA" sz="2000" b="1" dirty="0"/>
          </a:p>
          <a:p>
            <a:pPr algn="ctr">
              <a:defRPr/>
            </a:pPr>
            <a:r>
              <a:rPr lang="uk-UA" sz="2000" b="1" dirty="0"/>
              <a:t>Методичний портал</a:t>
            </a:r>
          </a:p>
          <a:p>
            <a:pPr algn="ctr">
              <a:defRPr/>
            </a:pPr>
            <a:r>
              <a:rPr lang="uk-UA" sz="2000" b="1" i="1" dirty="0"/>
              <a:t>Лекційно-семінарська </a:t>
            </a:r>
          </a:p>
          <a:p>
            <a:pPr algn="ctr">
              <a:defRPr/>
            </a:pPr>
            <a:r>
              <a:rPr lang="uk-UA" sz="2000" b="1" i="1" dirty="0"/>
              <a:t>система уроків з хімії по темі: </a:t>
            </a:r>
          </a:p>
          <a:p>
            <a:pPr algn="ctr">
              <a:defRPr/>
            </a:pPr>
            <a:r>
              <a:rPr lang="uk-UA" sz="2000" b="1" i="1" dirty="0"/>
              <a:t>«Нафта. Вугілля. Природній </a:t>
            </a:r>
          </a:p>
          <a:p>
            <a:pPr algn="ctr">
              <a:defRPr/>
            </a:pPr>
            <a:r>
              <a:rPr lang="uk-UA" sz="2000" b="1" i="1" dirty="0"/>
              <a:t>Газ»</a:t>
            </a:r>
            <a:endParaRPr lang="ru-RU" sz="2000" b="1" i="1" dirty="0"/>
          </a:p>
        </p:txBody>
      </p:sp>
      <p:sp>
        <p:nvSpPr>
          <p:cNvPr id="9" name="7-конечная звезда 8"/>
          <p:cNvSpPr/>
          <p:nvPr/>
        </p:nvSpPr>
        <p:spPr>
          <a:xfrm>
            <a:off x="4829175" y="914400"/>
            <a:ext cx="4191000" cy="4191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2000" b="1" dirty="0">
              <a:solidFill>
                <a:schemeClr val="tx1"/>
              </a:solidFill>
            </a:endParaRPr>
          </a:p>
          <a:p>
            <a:pPr algn="ctr">
              <a:defRPr/>
            </a:pPr>
            <a:r>
              <a:rPr lang="uk-UA" sz="2000" b="1" dirty="0">
                <a:solidFill>
                  <a:schemeClr val="tx1"/>
                </a:solidFill>
              </a:rPr>
              <a:t>Методичний портал</a:t>
            </a:r>
          </a:p>
          <a:p>
            <a:pPr algn="ctr">
              <a:defRPr/>
            </a:pPr>
            <a:r>
              <a:rPr lang="uk-UA" sz="2000" b="1" i="1" dirty="0">
                <a:solidFill>
                  <a:schemeClr val="tx1"/>
                </a:solidFill>
              </a:rPr>
              <a:t>Розробка уроку з теми: «Плід</a:t>
            </a:r>
          </a:p>
          <a:p>
            <a:pPr algn="ctr">
              <a:defRPr/>
            </a:pPr>
            <a:r>
              <a:rPr lang="uk-UA" sz="2000" b="1" i="1" dirty="0">
                <a:solidFill>
                  <a:schemeClr val="tx1"/>
                </a:solidFill>
              </a:rPr>
              <a:t>у вигляді газети із застосуванням інноваційних </a:t>
            </a:r>
          </a:p>
          <a:p>
            <a:pPr algn="ctr">
              <a:defRPr/>
            </a:pPr>
            <a:r>
              <a:rPr lang="uk-UA" sz="2000" b="1" i="1" dirty="0">
                <a:solidFill>
                  <a:schemeClr val="tx1"/>
                </a:solidFill>
              </a:rPr>
              <a:t>Технологій»</a:t>
            </a:r>
            <a:endParaRPr lang="ru-RU" sz="2000" b="1" i="1" dirty="0">
              <a:solidFill>
                <a:schemeClr val="tx1"/>
              </a:solidFill>
            </a:endParaRPr>
          </a:p>
        </p:txBody>
      </p:sp>
      <p:pic>
        <p:nvPicPr>
          <p:cNvPr id="21510" name="Picture 17" descr="HH00546_"/>
          <p:cNvPicPr>
            <a:picLocks noChangeAspect="1" noChangeArrowheads="1"/>
          </p:cNvPicPr>
          <p:nvPr/>
        </p:nvPicPr>
        <p:blipFill>
          <a:blip r:embed="rId2" cstate="print"/>
          <a:srcRect/>
          <a:stretch>
            <a:fillRect/>
          </a:stretch>
        </p:blipFill>
        <p:spPr bwMode="auto">
          <a:xfrm>
            <a:off x="4008438" y="4822825"/>
            <a:ext cx="1887537" cy="1417638"/>
          </a:xfrm>
          <a:prstGeom prst="rect">
            <a:avLst/>
          </a:prstGeom>
          <a:noFill/>
          <a:ln w="9525">
            <a:noFill/>
            <a:miter lim="800000"/>
            <a:headEnd/>
            <a:tailEnd/>
          </a:ln>
        </p:spPr>
      </p:pic>
    </p:spTree>
  </p:cSld>
  <p:clrMapOvr>
    <a:masterClrMapping/>
  </p:clrMapOvr>
  <p:transition spd="slow" advClick="0" advTm="10000">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28600" y="76200"/>
            <a:ext cx="8915400" cy="990600"/>
          </a:xfrm>
        </p:spPr>
        <p:txBody>
          <a:bodyPr/>
          <a:lstStyle/>
          <a:p>
            <a:pPr eaLnBrk="1" hangingPunct="1">
              <a:defRPr/>
            </a:pPr>
            <a:r>
              <a:rPr lang="uk-UA" i="1" dirty="0" smtClean="0"/>
              <a:t>\</a:t>
            </a:r>
            <a:br>
              <a:rPr lang="uk-UA" i="1" dirty="0" smtClean="0"/>
            </a:br>
            <a:r>
              <a:rPr lang="uk-UA" i="1" dirty="0" smtClean="0"/>
              <a:t>Робота на базі району:</a:t>
            </a:r>
            <a:br>
              <a:rPr lang="uk-UA" i="1" dirty="0" smtClean="0"/>
            </a:br>
            <a:endParaRPr lang="ru-RU" i="1" dirty="0" smtClean="0"/>
          </a:p>
        </p:txBody>
      </p:sp>
      <p:sp>
        <p:nvSpPr>
          <p:cNvPr id="23556" name="AutoShape 15"/>
          <p:cNvSpPr>
            <a:spLocks noChangeArrowheads="1"/>
          </p:cNvSpPr>
          <p:nvPr/>
        </p:nvSpPr>
        <p:spPr bwMode="auto">
          <a:xfrm>
            <a:off x="76200" y="1066800"/>
            <a:ext cx="8839200" cy="5638800"/>
          </a:xfrm>
          <a:prstGeom prst="verticalScroll">
            <a:avLst>
              <a:gd name="adj" fmla="val 12500"/>
            </a:avLst>
          </a:prstGeom>
          <a:solidFill>
            <a:schemeClr val="accent5">
              <a:lumMod val="20000"/>
              <a:lumOff val="80000"/>
            </a:schemeClr>
          </a:solidFill>
          <a:ln w="25400">
            <a:solidFill>
              <a:srgbClr val="00CCFF"/>
            </a:solidFill>
            <a:round/>
            <a:headEnd/>
            <a:tailEnd/>
          </a:ln>
          <a:effectLst/>
        </p:spPr>
        <p:txBody>
          <a:bodyPr wrap="none" anchor="ctr"/>
          <a:lstStyle/>
          <a:p>
            <a:pPr marL="742950" lvl="1" indent="-285750">
              <a:buFont typeface="Wingdings" pitchFamily="2" charset="2"/>
              <a:buChar char="v"/>
              <a:defRPr/>
            </a:pPr>
            <a:r>
              <a:rPr lang="uk-UA" b="1" dirty="0">
                <a:solidFill>
                  <a:schemeClr val="accent6">
                    <a:lumMod val="50000"/>
                  </a:schemeClr>
                </a:solidFill>
              </a:rPr>
              <a:t>Районний семінар вчителів хімії на тему: </a:t>
            </a:r>
          </a:p>
          <a:p>
            <a:pPr lvl="1">
              <a:defRPr/>
            </a:pPr>
            <a:r>
              <a:rPr lang="uk-UA" b="1" dirty="0">
                <a:solidFill>
                  <a:schemeClr val="accent6">
                    <a:lumMod val="50000"/>
                  </a:schemeClr>
                </a:solidFill>
              </a:rPr>
              <a:t>«Використання форм і методів активізації пізнавальної</a:t>
            </a:r>
          </a:p>
          <a:p>
            <a:pPr lvl="1">
              <a:defRPr/>
            </a:pPr>
            <a:r>
              <a:rPr lang="uk-UA" b="1" dirty="0">
                <a:solidFill>
                  <a:schemeClr val="accent6">
                    <a:lumMod val="50000"/>
                  </a:schemeClr>
                </a:solidFill>
              </a:rPr>
              <a:t>діяльності на основі рефлексії з використання </a:t>
            </a:r>
          </a:p>
          <a:p>
            <a:pPr lvl="1">
              <a:defRPr/>
            </a:pPr>
            <a:r>
              <a:rPr lang="uk-UA" b="1" dirty="0">
                <a:solidFill>
                  <a:schemeClr val="accent6">
                    <a:lumMod val="50000"/>
                  </a:schemeClr>
                </a:solidFill>
              </a:rPr>
              <a:t>опорних схем»</a:t>
            </a:r>
          </a:p>
          <a:p>
            <a:pPr lvl="1">
              <a:defRPr/>
            </a:pPr>
            <a:r>
              <a:rPr lang="uk-UA" b="1" dirty="0">
                <a:solidFill>
                  <a:schemeClr val="accent6">
                    <a:lumMod val="50000"/>
                  </a:schemeClr>
                </a:solidFill>
              </a:rPr>
              <a:t>2013 р.</a:t>
            </a:r>
          </a:p>
          <a:p>
            <a:pPr lvl="1">
              <a:defRPr/>
            </a:pPr>
            <a:endParaRPr lang="uk-UA" b="1" dirty="0">
              <a:solidFill>
                <a:schemeClr val="accent6">
                  <a:lumMod val="50000"/>
                </a:schemeClr>
              </a:solidFill>
            </a:endParaRPr>
          </a:p>
          <a:p>
            <a:pPr marL="742950" lvl="1" indent="-285750">
              <a:buFont typeface="Wingdings" pitchFamily="2" charset="2"/>
              <a:buChar char="v"/>
              <a:defRPr/>
            </a:pPr>
            <a:r>
              <a:rPr lang="uk-UA" b="1" dirty="0">
                <a:solidFill>
                  <a:schemeClr val="accent6">
                    <a:lumMod val="50000"/>
                  </a:schemeClr>
                </a:solidFill>
              </a:rPr>
              <a:t>Проведений урок в 10 класі</a:t>
            </a:r>
          </a:p>
          <a:p>
            <a:pPr lvl="1">
              <a:defRPr/>
            </a:pPr>
            <a:r>
              <a:rPr lang="uk-UA" b="1" dirty="0">
                <a:solidFill>
                  <a:schemeClr val="accent6">
                    <a:lumMod val="50000"/>
                  </a:schemeClr>
                </a:solidFill>
              </a:rPr>
              <a:t>«</a:t>
            </a:r>
            <a:r>
              <a:rPr lang="uk-UA" b="1" dirty="0" err="1">
                <a:solidFill>
                  <a:schemeClr val="accent6">
                    <a:lumMod val="50000"/>
                  </a:schemeClr>
                </a:solidFill>
              </a:rPr>
              <a:t>Колообіг</a:t>
            </a:r>
            <a:r>
              <a:rPr lang="uk-UA" b="1" dirty="0">
                <a:solidFill>
                  <a:schemeClr val="accent6">
                    <a:lumMod val="50000"/>
                  </a:schemeClr>
                </a:solidFill>
              </a:rPr>
              <a:t> неметалічних елементів у природі. </a:t>
            </a:r>
          </a:p>
          <a:p>
            <a:pPr lvl="1">
              <a:defRPr/>
            </a:pPr>
            <a:r>
              <a:rPr lang="uk-UA" b="1" dirty="0">
                <a:solidFill>
                  <a:schemeClr val="accent6">
                    <a:lumMod val="50000"/>
                  </a:schemeClr>
                </a:solidFill>
              </a:rPr>
              <a:t>Парниковий ефект»</a:t>
            </a:r>
          </a:p>
          <a:p>
            <a:pPr lvl="1">
              <a:defRPr/>
            </a:pPr>
            <a:endParaRPr lang="uk-UA" b="1" dirty="0">
              <a:solidFill>
                <a:schemeClr val="accent6">
                  <a:lumMod val="50000"/>
                </a:schemeClr>
              </a:solidFill>
            </a:endParaRPr>
          </a:p>
          <a:p>
            <a:pPr marL="742950" lvl="1" indent="-285750">
              <a:buFont typeface="Wingdings" pitchFamily="2" charset="2"/>
              <a:buChar char="v"/>
              <a:defRPr/>
            </a:pPr>
            <a:r>
              <a:rPr lang="uk-UA" b="1" dirty="0">
                <a:solidFill>
                  <a:schemeClr val="accent6">
                    <a:lumMod val="50000"/>
                  </a:schemeClr>
                </a:solidFill>
              </a:rPr>
              <a:t>Подяка управління освіти і науки обласної </a:t>
            </a:r>
          </a:p>
          <a:p>
            <a:pPr lvl="1">
              <a:defRPr/>
            </a:pPr>
            <a:r>
              <a:rPr lang="uk-UA" b="1" dirty="0">
                <a:solidFill>
                  <a:schemeClr val="accent6">
                    <a:lumMod val="50000"/>
                  </a:schemeClr>
                </a:solidFill>
              </a:rPr>
              <a:t>держадміністрації за досягнуті успіхи в обласному </a:t>
            </a:r>
          </a:p>
          <a:p>
            <a:pPr lvl="1">
              <a:defRPr/>
            </a:pPr>
            <a:r>
              <a:rPr lang="uk-UA" b="1" dirty="0">
                <a:solidFill>
                  <a:schemeClr val="accent6">
                    <a:lumMod val="50000"/>
                  </a:schemeClr>
                </a:solidFill>
              </a:rPr>
              <a:t>турі Всеукраїнської </a:t>
            </a:r>
            <a:r>
              <a:rPr lang="uk-UA" b="1" dirty="0" err="1">
                <a:solidFill>
                  <a:schemeClr val="accent6">
                    <a:lumMod val="50000"/>
                  </a:schemeClr>
                </a:solidFill>
              </a:rPr>
              <a:t>турестично–краєзнавчої</a:t>
            </a:r>
            <a:r>
              <a:rPr lang="uk-UA" b="1" dirty="0">
                <a:solidFill>
                  <a:schemeClr val="accent6">
                    <a:lumMod val="50000"/>
                  </a:schemeClr>
                </a:solidFill>
              </a:rPr>
              <a:t> експедиції </a:t>
            </a:r>
          </a:p>
          <a:p>
            <a:pPr lvl="1">
              <a:defRPr/>
            </a:pPr>
            <a:r>
              <a:rPr lang="uk-UA" b="1" dirty="0">
                <a:solidFill>
                  <a:schemeClr val="accent6">
                    <a:lumMod val="50000"/>
                  </a:schemeClr>
                </a:solidFill>
              </a:rPr>
              <a:t>учнівської та студентської молоді «Пізнай свою країну» </a:t>
            </a:r>
          </a:p>
          <a:p>
            <a:pPr lvl="1">
              <a:defRPr/>
            </a:pPr>
            <a:r>
              <a:rPr lang="uk-UA" b="1" dirty="0">
                <a:solidFill>
                  <a:schemeClr val="accent6">
                    <a:lumMod val="50000"/>
                  </a:schemeClr>
                </a:solidFill>
              </a:rPr>
              <a:t>2010 р.</a:t>
            </a:r>
          </a:p>
        </p:txBody>
      </p:sp>
    </p:spTree>
  </p:cSld>
  <p:clrMapOvr>
    <a:overrideClrMapping bg1="dk2" tx1="lt1" bg2="dk1" tx2="lt2" accent1="accent1" accent2="accent2" accent3="accent3" accent4="accent4" accent5="accent5" accent6="accent6" hlink="hlink" folHlink="folHlink"/>
  </p:clrMapOvr>
  <p:transition spd="slow" advClick="0" advTm="10000">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pPr eaLnBrk="1" hangingPunct="1">
              <a:defRPr/>
            </a:pPr>
            <a:endParaRPr lang="ru-RU" dirty="0" smtClean="0"/>
          </a:p>
        </p:txBody>
      </p:sp>
      <p:sp>
        <p:nvSpPr>
          <p:cNvPr id="30723" name="Объект 2"/>
          <p:cNvSpPr>
            <a:spLocks noGrp="1"/>
          </p:cNvSpPr>
          <p:nvPr>
            <p:ph sz="half" idx="1"/>
          </p:nvPr>
        </p:nvSpPr>
        <p:spPr>
          <a:xfrm>
            <a:off x="457200" y="1600200"/>
            <a:ext cx="8229600" cy="4530725"/>
          </a:xfrm>
        </p:spPr>
        <p:txBody>
          <a:bodyPr/>
          <a:lstStyle/>
          <a:p>
            <a:pPr eaLnBrk="1" hangingPunct="1">
              <a:buFont typeface="Wingdings" pitchFamily="2" charset="2"/>
              <a:buChar char="Ø"/>
              <a:defRPr/>
            </a:pPr>
            <a:r>
              <a:rPr lang="uk-UA" sz="3600" dirty="0" smtClean="0"/>
              <a:t>2009 р. Біологія - </a:t>
            </a:r>
            <a:r>
              <a:rPr lang="uk-UA" sz="3600" dirty="0" err="1" smtClean="0"/>
              <a:t>Мануха</a:t>
            </a:r>
            <a:r>
              <a:rPr lang="uk-UA" sz="3600" dirty="0" smtClean="0"/>
              <a:t> Яна</a:t>
            </a:r>
          </a:p>
          <a:p>
            <a:pPr eaLnBrk="1" hangingPunct="1">
              <a:buFont typeface="Wingdings" pitchFamily="2" charset="2"/>
              <a:buChar char="Ø"/>
              <a:defRPr/>
            </a:pPr>
            <a:r>
              <a:rPr lang="uk-UA" sz="3600" dirty="0" smtClean="0"/>
              <a:t>2010 р. Хімія - Бондаренко Аліна</a:t>
            </a:r>
          </a:p>
          <a:p>
            <a:pPr eaLnBrk="1" hangingPunct="1">
              <a:buFont typeface="Wingdings" pitchFamily="2" charset="2"/>
              <a:buChar char="Ø"/>
              <a:defRPr/>
            </a:pPr>
            <a:r>
              <a:rPr lang="uk-UA" sz="3600" dirty="0" smtClean="0"/>
              <a:t>2011 р. Хімія - Бондаренко Аліна</a:t>
            </a:r>
          </a:p>
          <a:p>
            <a:pPr eaLnBrk="1" hangingPunct="1">
              <a:buFont typeface="Wingdings" pitchFamily="2" charset="2"/>
              <a:buChar char="Ø"/>
              <a:defRPr/>
            </a:pPr>
            <a:r>
              <a:rPr lang="uk-UA" sz="3600" dirty="0" smtClean="0"/>
              <a:t>2012 р. Хімія </a:t>
            </a:r>
            <a:r>
              <a:rPr lang="uk-UA" sz="3600" dirty="0"/>
              <a:t>- </a:t>
            </a:r>
            <a:r>
              <a:rPr lang="uk-UA" sz="3600" dirty="0" err="1"/>
              <a:t>Маснуха</a:t>
            </a:r>
            <a:r>
              <a:rPr lang="uk-UA" sz="3600" dirty="0"/>
              <a:t> </a:t>
            </a:r>
            <a:r>
              <a:rPr lang="uk-UA" sz="3600" dirty="0" smtClean="0"/>
              <a:t>Дмитро</a:t>
            </a:r>
          </a:p>
          <a:p>
            <a:pPr eaLnBrk="1" hangingPunct="1">
              <a:buFont typeface="Wingdings" pitchFamily="2" charset="2"/>
              <a:buChar char="Ø"/>
              <a:defRPr/>
            </a:pPr>
            <a:r>
              <a:rPr lang="uk-UA" sz="3600" dirty="0" smtClean="0"/>
              <a:t>2013 р. Хімія </a:t>
            </a:r>
            <a:r>
              <a:rPr lang="uk-UA" sz="3600" dirty="0"/>
              <a:t>- </a:t>
            </a:r>
            <a:r>
              <a:rPr lang="uk-UA" sz="3600" dirty="0" err="1"/>
              <a:t>Маснуха</a:t>
            </a:r>
            <a:r>
              <a:rPr lang="uk-UA" sz="3600" dirty="0"/>
              <a:t> Дмитро</a:t>
            </a:r>
            <a:endParaRPr lang="ru-RU" sz="3600" dirty="0"/>
          </a:p>
          <a:p>
            <a:pPr eaLnBrk="1" hangingPunct="1">
              <a:buFont typeface="Wingdings" pitchFamily="2" charset="2"/>
              <a:buChar char="Ø"/>
              <a:defRPr/>
            </a:pPr>
            <a:r>
              <a:rPr lang="uk-UA" sz="3600" dirty="0" smtClean="0"/>
              <a:t>2014 р. Хімія - </a:t>
            </a:r>
            <a:r>
              <a:rPr lang="uk-UA" sz="3600" dirty="0" err="1" smtClean="0"/>
              <a:t>Маснуха</a:t>
            </a:r>
            <a:r>
              <a:rPr lang="uk-UA" sz="3600" dirty="0" smtClean="0"/>
              <a:t> Дмитро</a:t>
            </a:r>
            <a:endParaRPr lang="ru-RU" sz="3600" dirty="0" smtClean="0"/>
          </a:p>
        </p:txBody>
      </p:sp>
      <p:sp>
        <p:nvSpPr>
          <p:cNvPr id="2" name="Скругленный прямоугольник 1"/>
          <p:cNvSpPr/>
          <p:nvPr/>
        </p:nvSpPr>
        <p:spPr>
          <a:xfrm>
            <a:off x="381000" y="76200"/>
            <a:ext cx="8458200" cy="1371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i="1" dirty="0">
                <a:solidFill>
                  <a:schemeClr val="tx2">
                    <a:lumMod val="10000"/>
                  </a:schemeClr>
                </a:solidFill>
              </a:rPr>
              <a:t>Призери другого етапу Всеукраїнських олімпіад з біології та хімії</a:t>
            </a:r>
            <a:endParaRPr lang="ru-RU" sz="2800" b="1" i="1" dirty="0">
              <a:solidFill>
                <a:schemeClr val="tx2">
                  <a:lumMod val="10000"/>
                </a:schemeClr>
              </a:solidFill>
            </a:endParaRPr>
          </a:p>
        </p:txBody>
      </p:sp>
    </p:spTree>
  </p:cSld>
  <p:clrMapOvr>
    <a:masterClrMapping/>
  </p:clrMapOvr>
  <p:transition spd="slow" advClick="0" advTm="10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017587"/>
          </a:xfrm>
        </p:spPr>
        <p:txBody>
          <a:bodyPr/>
          <a:lstStyle/>
          <a:p>
            <a:pPr eaLnBrk="1" hangingPunct="1">
              <a:defRPr/>
            </a:pPr>
            <a:r>
              <a:rPr lang="uk-UA" dirty="0" err="1" smtClean="0">
                <a:solidFill>
                  <a:srgbClr val="FCE4FB"/>
                </a:solidFill>
              </a:rPr>
              <a:t>Охіньківська</a:t>
            </a:r>
            <a:r>
              <a:rPr lang="uk-UA" dirty="0" smtClean="0">
                <a:solidFill>
                  <a:srgbClr val="FCE4FB"/>
                </a:solidFill>
              </a:rPr>
              <a:t> </a:t>
            </a:r>
            <a:r>
              <a:rPr lang="uk-UA" dirty="0">
                <a:solidFill>
                  <a:srgbClr val="FCE4FB"/>
                </a:solidFill>
              </a:rPr>
              <a:t>ЗОШ І-ІІІ ст</a:t>
            </a:r>
            <a:r>
              <a:rPr lang="uk-UA" dirty="0" smtClean="0">
                <a:solidFill>
                  <a:srgbClr val="FCE4FB"/>
                </a:solidFill>
              </a:rPr>
              <a:t>. </a:t>
            </a:r>
            <a:endParaRPr lang="ru-RU" dirty="0" smtClean="0">
              <a:solidFill>
                <a:srgbClr val="FCE4FB"/>
              </a:solidFill>
            </a:endParaRPr>
          </a:p>
        </p:txBody>
      </p:sp>
      <p:pic>
        <p:nvPicPr>
          <p:cNvPr id="6147" name="Объект 3"/>
          <p:cNvPicPr>
            <a:picLocks noGrp="1" noChangeAspect="1"/>
          </p:cNvPicPr>
          <p:nvPr>
            <p:ph idx="1"/>
          </p:nvPr>
        </p:nvPicPr>
        <p:blipFill>
          <a:blip r:embed="rId2" cstate="print"/>
          <a:srcRect/>
          <a:stretch>
            <a:fillRect/>
          </a:stretch>
        </p:blipFill>
        <p:spPr>
          <a:xfrm>
            <a:off x="762000" y="1219200"/>
            <a:ext cx="7696200" cy="5105400"/>
          </a:xfrm>
        </p:spPr>
      </p:pic>
    </p:spTree>
  </p:cSld>
  <p:clrMapOvr>
    <a:masterClrMapping/>
  </p:clrMapOvr>
  <p:transition spd="slow" advTm="5000">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uk-UA" smtClean="0"/>
          </a:p>
        </p:txBody>
      </p:sp>
      <p:sp>
        <p:nvSpPr>
          <p:cNvPr id="24579" name="Rectangle 3"/>
          <p:cNvSpPr>
            <a:spLocks noGrp="1" noChangeArrowheads="1"/>
          </p:cNvSpPr>
          <p:nvPr>
            <p:ph type="body" idx="1"/>
          </p:nvPr>
        </p:nvSpPr>
        <p:spPr/>
        <p:txBody>
          <a:bodyPr/>
          <a:lstStyle/>
          <a:p>
            <a:pPr eaLnBrk="1" hangingPunct="1"/>
            <a:endParaRPr lang="uk-UA" smtClean="0"/>
          </a:p>
        </p:txBody>
      </p:sp>
      <p:pic>
        <p:nvPicPr>
          <p:cNvPr id="24580" name="Picture 4"/>
          <p:cNvPicPr>
            <a:picLocks noChangeAspect="1" noChangeArrowheads="1"/>
          </p:cNvPicPr>
          <p:nvPr/>
        </p:nvPicPr>
        <p:blipFill>
          <a:blip r:embed="rId2" cstate="print"/>
          <a:srcRect/>
          <a:stretch>
            <a:fillRect/>
          </a:stretch>
        </p:blipFill>
        <p:spPr bwMode="auto">
          <a:xfrm>
            <a:off x="0" y="-14288"/>
            <a:ext cx="9144000" cy="6858001"/>
          </a:xfrm>
          <a:prstGeom prst="rect">
            <a:avLst/>
          </a:prstGeom>
          <a:noFill/>
          <a:ln w="9525">
            <a:noFill/>
            <a:miter lim="800000"/>
            <a:headEnd/>
            <a:tailEnd/>
          </a:ln>
        </p:spPr>
      </p:pic>
      <p:sp>
        <p:nvSpPr>
          <p:cNvPr id="90117" name="Rectangle 5"/>
          <p:cNvSpPr>
            <a:spLocks noChangeArrowheads="1"/>
          </p:cNvSpPr>
          <p:nvPr/>
        </p:nvSpPr>
        <p:spPr bwMode="auto">
          <a:xfrm>
            <a:off x="1752600" y="2743200"/>
            <a:ext cx="7391400" cy="4000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uk-UA" b="1" i="1" dirty="0">
                <a:solidFill>
                  <a:srgbClr val="FFFFFF"/>
                </a:solidFill>
                <a:effectLst>
                  <a:outerShdw blurRad="38100" dist="38100" dir="2700000" algn="tl">
                    <a:srgbClr val="C0C0C0"/>
                  </a:outerShdw>
                </a:effectLst>
                <a:latin typeface="Arial Black" pitchFamily="34" charset="0"/>
              </a:rPr>
              <a:t/>
            </a:r>
            <a:br>
              <a:rPr lang="uk-UA" b="1" i="1" dirty="0">
                <a:solidFill>
                  <a:srgbClr val="FFFFFF"/>
                </a:solidFill>
                <a:effectLst>
                  <a:outerShdw blurRad="38100" dist="38100" dir="2700000" algn="tl">
                    <a:srgbClr val="C0C0C0"/>
                  </a:outerShdw>
                </a:effectLst>
                <a:latin typeface="Arial Black" pitchFamily="34" charset="0"/>
              </a:rPr>
            </a:br>
            <a:endParaRPr lang="uk-UA" sz="2800" b="1" i="1" dirty="0">
              <a:solidFill>
                <a:srgbClr val="FFFFFF"/>
              </a:solidFill>
              <a:latin typeface="Arial Black" pitchFamily="34" charset="0"/>
            </a:endParaRPr>
          </a:p>
          <a:p>
            <a:pPr algn="r">
              <a:defRPr/>
            </a:pPr>
            <a:r>
              <a:rPr lang="uk-UA" sz="2800" b="1" i="1" dirty="0">
                <a:solidFill>
                  <a:srgbClr val="FFFFFF"/>
                </a:solidFill>
                <a:latin typeface="Arial Black" pitchFamily="34" charset="0"/>
              </a:rPr>
              <a:t> </a:t>
            </a:r>
            <a:r>
              <a:rPr lang="uk-UA" sz="2800" b="1" i="1" dirty="0">
                <a:solidFill>
                  <a:srgbClr val="FF0000"/>
                </a:solidFill>
                <a:latin typeface="Arial Black" pitchFamily="34" charset="0"/>
              </a:rPr>
              <a:t>«Звичайно, не з кожного учня вийде вчений, але необхідно добиватися, щоб кожному була знайома радість відкриття нового, радість творчого усвідомлення життя».                                               </a:t>
            </a:r>
            <a:r>
              <a:rPr lang="uk-UA" sz="2000" b="1" i="1" dirty="0">
                <a:solidFill>
                  <a:srgbClr val="FF0000"/>
                </a:solidFill>
                <a:latin typeface="Arial Black" pitchFamily="34" charset="0"/>
              </a:rPr>
              <a:t>Академік А. М. </a:t>
            </a:r>
            <a:r>
              <a:rPr lang="uk-UA" sz="2000" b="1" i="1" dirty="0" err="1">
                <a:solidFill>
                  <a:srgbClr val="FF0000"/>
                </a:solidFill>
                <a:latin typeface="Arial Black" pitchFamily="34" charset="0"/>
              </a:rPr>
              <a:t>Колмогоров</a:t>
            </a:r>
            <a:endParaRPr lang="uk-UA" sz="2000" b="1" i="1" dirty="0">
              <a:solidFill>
                <a:srgbClr val="FF0000"/>
              </a:solidFill>
              <a:latin typeface="Arial Black" pitchFamily="34" charset="0"/>
            </a:endParaRPr>
          </a:p>
          <a:p>
            <a:pPr>
              <a:defRPr/>
            </a:pPr>
            <a:endParaRPr lang="ru-RU" sz="2000" b="1" i="1" dirty="0">
              <a:solidFill>
                <a:srgbClr val="FFFFFF"/>
              </a:solidFill>
              <a:effectLst>
                <a:outerShdw blurRad="38100" dist="38100" dir="2700000" algn="tl">
                  <a:srgbClr val="C0C0C0"/>
                </a:outerShdw>
              </a:effectLst>
              <a:latin typeface="Arial Black" pitchFamily="34" charset="0"/>
            </a:endParaRPr>
          </a:p>
        </p:txBody>
      </p:sp>
    </p:spTree>
  </p:cSld>
  <p:clrMapOvr>
    <a:masterClrMapping/>
  </p:clrMapOvr>
  <p:transition spd="slow" advClick="0" advTm="10000">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57200"/>
            <a:ext cx="8229600" cy="5673725"/>
          </a:xfrm>
        </p:spPr>
        <p:txBody>
          <a:bodyPr/>
          <a:lstStyle/>
          <a:p>
            <a:pPr eaLnBrk="1" hangingPunct="1">
              <a:defRPr/>
            </a:pPr>
            <a:r>
              <a:rPr lang="uk-UA" sz="2800" dirty="0" smtClean="0"/>
              <a:t>Рік народження – 1964.</a:t>
            </a:r>
          </a:p>
          <a:p>
            <a:pPr eaLnBrk="1" hangingPunct="1">
              <a:defRPr/>
            </a:pPr>
            <a:r>
              <a:rPr lang="uk-UA" sz="2800" dirty="0" smtClean="0"/>
              <a:t>Освіта – вища.</a:t>
            </a:r>
          </a:p>
          <a:p>
            <a:pPr eaLnBrk="1" hangingPunct="1">
              <a:defRPr/>
            </a:pPr>
            <a:r>
              <a:rPr lang="uk-UA" sz="2800" dirty="0" smtClean="0"/>
              <a:t>Спеціальність за дипломом – вчитель хімії та біології.</a:t>
            </a:r>
          </a:p>
          <a:p>
            <a:pPr eaLnBrk="1" hangingPunct="1">
              <a:defRPr/>
            </a:pPr>
            <a:r>
              <a:rPr lang="uk-UA" sz="2800" dirty="0" smtClean="0"/>
              <a:t>Педагогічний стаж – 2</a:t>
            </a:r>
            <a:r>
              <a:rPr lang="en-US" sz="2800" dirty="0" smtClean="0"/>
              <a:t>8</a:t>
            </a:r>
            <a:r>
              <a:rPr lang="uk-UA" sz="2800" dirty="0" smtClean="0"/>
              <a:t> років.</a:t>
            </a:r>
          </a:p>
          <a:p>
            <a:pPr eaLnBrk="1" hangingPunct="1">
              <a:defRPr/>
            </a:pPr>
            <a:r>
              <a:rPr lang="uk-UA" sz="2800" dirty="0" smtClean="0"/>
              <a:t>Місце роботи – </a:t>
            </a:r>
            <a:r>
              <a:rPr lang="uk-UA" sz="2800" dirty="0" err="1" smtClean="0"/>
              <a:t>Охіньківська</a:t>
            </a:r>
            <a:r>
              <a:rPr lang="uk-UA" sz="2800" dirty="0" smtClean="0"/>
              <a:t> ЗОШ І-ІІІ ст.</a:t>
            </a:r>
          </a:p>
          <a:p>
            <a:pPr eaLnBrk="1" hangingPunct="1">
              <a:defRPr/>
            </a:pPr>
            <a:r>
              <a:rPr lang="uk-UA" sz="2800" dirty="0" smtClean="0"/>
              <a:t>За фахом – учитель біології, хімії та основ здоров'я</a:t>
            </a:r>
          </a:p>
          <a:p>
            <a:pPr eaLnBrk="1" hangingPunct="1">
              <a:defRPr/>
            </a:pPr>
            <a:r>
              <a:rPr lang="uk-UA" sz="2800" dirty="0" smtClean="0"/>
              <a:t>Кваліфікаційна категорія –  Спеціаліст вищої категорії.</a:t>
            </a:r>
          </a:p>
          <a:p>
            <a:pPr eaLnBrk="1" hangingPunct="1">
              <a:defRPr/>
            </a:pPr>
            <a:r>
              <a:rPr lang="uk-UA" sz="2800" dirty="0" smtClean="0"/>
              <a:t>Старший вчитель.</a:t>
            </a:r>
          </a:p>
          <a:p>
            <a:pPr eaLnBrk="1" hangingPunct="1">
              <a:defRPr/>
            </a:pPr>
            <a:endParaRPr lang="ru-RU" dirty="0" smtClean="0"/>
          </a:p>
        </p:txBody>
      </p:sp>
    </p:spTree>
  </p:cSld>
  <p:clrMapOvr>
    <a:masterClrMapping/>
  </p:clrMapOvr>
  <p:transition spd="slow" advClick="0" advTm="15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jpeg"/>
          <p:cNvPicPr>
            <a:picLocks noChangeAspect="1"/>
          </p:cNvPicPr>
          <p:nvPr/>
        </p:nvPicPr>
        <p:blipFill>
          <a:blip r:embed="rId2" cstate="print"/>
          <a:stretch>
            <a:fillRect/>
          </a:stretch>
        </p:blipFill>
        <p:spPr>
          <a:xfrm>
            <a:off x="381000" y="1412875"/>
            <a:ext cx="8202613" cy="5362575"/>
          </a:xfrm>
          <a:prstGeom prst="rect">
            <a:avLst/>
          </a:prstGeom>
          <a:ln>
            <a:solidFill>
              <a:schemeClr val="accent3">
                <a:lumMod val="50000"/>
              </a:schemeClr>
            </a:solidFill>
          </a:ln>
          <a:effectLst>
            <a:outerShdw blurRad="292100" dist="139700" dir="2700000" algn="tl" rotWithShape="0">
              <a:srgbClr val="333333">
                <a:alpha val="65000"/>
              </a:srgbClr>
            </a:outerShdw>
          </a:effectLst>
        </p:spPr>
      </p:pic>
      <p:sp>
        <p:nvSpPr>
          <p:cNvPr id="4" name="AutoShape 3"/>
          <p:cNvSpPr>
            <a:spLocks noGrp="1" noChangeArrowheads="1"/>
          </p:cNvSpPr>
          <p:nvPr>
            <p:ph idx="1"/>
          </p:nvPr>
        </p:nvSpPr>
        <p:spPr>
          <a:xfrm>
            <a:off x="457200" y="228600"/>
            <a:ext cx="8229600" cy="1447800"/>
          </a:xfrm>
          <a:prstGeom prst="horizontalScroll">
            <a:avLst>
              <a:gd name="adj" fmla="val 12500"/>
            </a:avLst>
          </a:prstGeom>
          <a:solidFill>
            <a:srgbClr val="FFCC99"/>
          </a:solidFill>
          <a:ln>
            <a:solidFill>
              <a:schemeClr val="tx1"/>
            </a:solidFill>
            <a:round/>
            <a:headEnd/>
            <a:tailEnd/>
          </a:ln>
        </p:spPr>
        <p:txBody>
          <a:bodyPr wrap="none" anchor="ctr"/>
          <a:lstStyle/>
          <a:p>
            <a:pPr marL="0" indent="0">
              <a:buFont typeface="Wingdings" pitchFamily="2" charset="2"/>
              <a:buNone/>
              <a:defRPr/>
            </a:pPr>
            <a:r>
              <a:rPr lang="uk-UA" i="1" dirty="0" smtClean="0">
                <a:solidFill>
                  <a:srgbClr val="990033"/>
                </a:solidFill>
              </a:rPr>
              <a:t>Активізація пізнавальної діяльності</a:t>
            </a:r>
            <a:br>
              <a:rPr lang="uk-UA" i="1" dirty="0" smtClean="0">
                <a:solidFill>
                  <a:srgbClr val="990033"/>
                </a:solidFill>
              </a:rPr>
            </a:br>
            <a:r>
              <a:rPr lang="uk-UA" i="1" dirty="0" smtClean="0">
                <a:solidFill>
                  <a:srgbClr val="990033"/>
                </a:solidFill>
              </a:rPr>
              <a:t>учнів у навчально-виховному процесі</a:t>
            </a:r>
            <a:endParaRPr lang="ru-RU" dirty="0"/>
          </a:p>
        </p:txBody>
      </p:sp>
      <p:sp>
        <p:nvSpPr>
          <p:cNvPr id="8196" name="Прямоугольник 1"/>
          <p:cNvSpPr>
            <a:spLocks noChangeArrowheads="1"/>
          </p:cNvSpPr>
          <p:nvPr/>
        </p:nvSpPr>
        <p:spPr bwMode="auto">
          <a:xfrm>
            <a:off x="990600" y="1674813"/>
            <a:ext cx="7315200" cy="4832350"/>
          </a:xfrm>
          <a:prstGeom prst="rect">
            <a:avLst/>
          </a:prstGeom>
          <a:noFill/>
          <a:ln w="9525">
            <a:noFill/>
            <a:miter lim="800000"/>
            <a:headEnd/>
            <a:tailEnd/>
          </a:ln>
        </p:spPr>
        <p:txBody>
          <a:bodyPr>
            <a:spAutoFit/>
          </a:bodyPr>
          <a:lstStyle/>
          <a:p>
            <a:r>
              <a:rPr lang="uk-UA" sz="2800" b="1" i="1" dirty="0">
                <a:solidFill>
                  <a:srgbClr val="660033"/>
                </a:solidFill>
                <a:latin typeface="Constantia" pitchFamily="18" charset="0"/>
              </a:rPr>
              <a:t>Основна мета</a:t>
            </a:r>
            <a:r>
              <a:rPr lang="uk-UA" sz="2800" b="1" i="1" dirty="0">
                <a:solidFill>
                  <a:srgbClr val="003300"/>
                </a:solidFill>
                <a:latin typeface="Constantia" pitchFamily="18" charset="0"/>
              </a:rPr>
              <a:t> – </a:t>
            </a:r>
            <a:r>
              <a:rPr lang="uk-UA" sz="2800" b="1" i="1" dirty="0">
                <a:solidFill>
                  <a:schemeClr val="tx2">
                    <a:lumMod val="50000"/>
                  </a:schemeClr>
                </a:solidFill>
                <a:latin typeface="Constantia" pitchFamily="18" charset="0"/>
              </a:rPr>
              <a:t>розвиток творчих пізнавальних здібностей учнів, </a:t>
            </a:r>
            <a:r>
              <a:rPr lang="uk-UA" sz="2800" b="1" i="1" dirty="0" smtClean="0">
                <a:solidFill>
                  <a:schemeClr val="tx2">
                    <a:lumMod val="50000"/>
                  </a:schemeClr>
                </a:solidFill>
                <a:latin typeface="Constantia" pitchFamily="18" charset="0"/>
              </a:rPr>
              <a:t>т</a:t>
            </a:r>
            <a:r>
              <a:rPr lang="uk-UA" sz="2800" b="1" i="1" dirty="0" smtClean="0">
                <a:solidFill>
                  <a:schemeClr val="tx2">
                    <a:lumMod val="50000"/>
                  </a:schemeClr>
                </a:solidFill>
                <a:latin typeface="Constantia" pitchFamily="18" charset="0"/>
              </a:rPr>
              <a:t>а </a:t>
            </a:r>
            <a:r>
              <a:rPr lang="uk-UA" sz="2800" b="1" i="1" dirty="0">
                <a:solidFill>
                  <a:schemeClr val="tx2">
                    <a:lumMod val="50000"/>
                  </a:schemeClr>
                </a:solidFill>
                <a:latin typeface="Constantia" pitchFamily="18" charset="0"/>
              </a:rPr>
              <a:t>застосування різних прийомів активізації є засобом досягнення мети.</a:t>
            </a:r>
          </a:p>
          <a:p>
            <a:endParaRPr lang="uk-UA" sz="2800" b="1" i="1" dirty="0">
              <a:solidFill>
                <a:srgbClr val="006600"/>
              </a:solidFill>
              <a:latin typeface="Constantia" pitchFamily="18" charset="0"/>
            </a:endParaRPr>
          </a:p>
          <a:p>
            <a:r>
              <a:rPr lang="uk-UA" sz="2800" b="1" i="1" dirty="0">
                <a:solidFill>
                  <a:srgbClr val="660033"/>
                </a:solidFill>
                <a:latin typeface="Constantia" pitchFamily="18" charset="0"/>
              </a:rPr>
              <a:t>Педагогічне кредо</a:t>
            </a:r>
            <a:r>
              <a:rPr lang="uk-UA" sz="2800" b="1" i="1" dirty="0">
                <a:solidFill>
                  <a:srgbClr val="003300"/>
                </a:solidFill>
                <a:latin typeface="Constantia" pitchFamily="18" charset="0"/>
              </a:rPr>
              <a:t>: </a:t>
            </a:r>
            <a:r>
              <a:rPr lang="uk-UA" sz="2800" b="1" i="1" dirty="0">
                <a:solidFill>
                  <a:srgbClr val="006600"/>
                </a:solidFill>
                <a:latin typeface="Constantia" pitchFamily="18" charset="0"/>
              </a:rPr>
              <a:t>“ Учень – це не посудина, яку треба заповнити, учень – факел, який треба запалити ”</a:t>
            </a:r>
          </a:p>
          <a:p>
            <a:endParaRPr lang="uk-UA" sz="2800" b="1" i="1" dirty="0">
              <a:latin typeface="Constantia" pitchFamily="18" charset="0"/>
            </a:endParaRPr>
          </a:p>
          <a:p>
            <a:r>
              <a:rPr lang="uk-UA" sz="2800" b="1" i="1" dirty="0">
                <a:solidFill>
                  <a:srgbClr val="660033"/>
                </a:solidFill>
                <a:latin typeface="Constantia" pitchFamily="18" charset="0"/>
              </a:rPr>
              <a:t>Мій девіз</a:t>
            </a:r>
            <a:r>
              <a:rPr lang="uk-UA" sz="2800" b="1" i="1" dirty="0">
                <a:solidFill>
                  <a:srgbClr val="003300"/>
                </a:solidFill>
                <a:latin typeface="Constantia" pitchFamily="18" charset="0"/>
              </a:rPr>
              <a:t>: </a:t>
            </a:r>
            <a:r>
              <a:rPr lang="uk-UA" sz="2800" b="1" i="1" dirty="0">
                <a:solidFill>
                  <a:srgbClr val="006600"/>
                </a:solidFill>
                <a:latin typeface="Constantia" pitchFamily="18" charset="0"/>
              </a:rPr>
              <a:t>“ Навчання повинно бути цікавим ” </a:t>
            </a:r>
            <a:endParaRPr lang="ru-RU" sz="2800" dirty="0">
              <a:solidFill>
                <a:srgbClr val="006600"/>
              </a:solidFill>
            </a:endParaRPr>
          </a:p>
        </p:txBody>
      </p:sp>
    </p:spTree>
  </p:cSld>
  <p:clrMapOvr>
    <a:masterClrMapping/>
  </p:clrMapOvr>
  <p:transition spd="slow" advClick="0" advTm="15000">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Заголовок 1"/>
          <p:cNvSpPr>
            <a:spLocks noGrp="1"/>
          </p:cNvSpPr>
          <p:nvPr>
            <p:ph type="title" idx="4294967295"/>
          </p:nvPr>
        </p:nvSpPr>
        <p:spPr>
          <a:xfrm>
            <a:off x="914400" y="428625"/>
            <a:ext cx="8229600" cy="500063"/>
          </a:xfrm>
        </p:spPr>
        <p:txBody>
          <a:bodyPr lIns="0" rIns="0" bIns="0" anchor="b"/>
          <a:lstStyle/>
          <a:p>
            <a:pPr eaLnBrk="1" hangingPunct="1">
              <a:defRPr/>
            </a:pPr>
            <a:r>
              <a:rPr lang="uk-UA" sz="2800" dirty="0" smtClean="0"/>
              <a:t>Актуальність проблеми</a:t>
            </a:r>
            <a:endParaRPr lang="ru-RU" sz="2800" dirty="0" smtClean="0"/>
          </a:p>
        </p:txBody>
      </p:sp>
      <p:sp>
        <p:nvSpPr>
          <p:cNvPr id="3" name="Содержимое 2"/>
          <p:cNvSpPr>
            <a:spLocks noGrp="1"/>
          </p:cNvSpPr>
          <p:nvPr>
            <p:ph idx="4294967295"/>
          </p:nvPr>
        </p:nvSpPr>
        <p:spPr>
          <a:xfrm>
            <a:off x="3143250" y="1143000"/>
            <a:ext cx="6000750" cy="5214938"/>
          </a:xfrm>
          <a:solidFill>
            <a:schemeClr val="accent3">
              <a:lumMod val="40000"/>
              <a:lumOff val="60000"/>
            </a:schemeClr>
          </a:solidFill>
          <a:ln w="12000">
            <a:solidFill>
              <a:schemeClr val="accent3">
                <a:lumMod val="75000"/>
              </a:schemeClr>
            </a:solidFill>
          </a:ln>
          <a:effectLst>
            <a:glow rad="63500">
              <a:schemeClr val="accent1">
                <a:alpha val="45000"/>
                <a:satMod val="120000"/>
              </a:schemeClr>
            </a:glo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274320" indent="-274320" algn="just" eaLnBrk="1" fontAlgn="auto" hangingPunct="1">
              <a:lnSpc>
                <a:spcPct val="150000"/>
              </a:lnSpc>
              <a:spcAft>
                <a:spcPts val="0"/>
              </a:spcAft>
              <a:buClr>
                <a:schemeClr val="accent3"/>
              </a:buClr>
              <a:buSzPct val="95000"/>
              <a:buFont typeface="Wingdings 2"/>
              <a:buNone/>
              <a:defRPr/>
            </a:pPr>
            <a:r>
              <a:rPr lang="uk-UA" sz="2000" b="1" i="1" kern="1200" dirty="0">
                <a:effectLst/>
              </a:rPr>
              <a:t>       </a:t>
            </a:r>
            <a:r>
              <a:rPr lang="uk-UA" sz="2100" b="1" i="1" kern="1200" dirty="0">
                <a:effectLst/>
              </a:rPr>
              <a:t>Проблема, над якою я працюю, спонукає </a:t>
            </a:r>
            <a:r>
              <a:rPr lang="uk-UA" sz="2100" b="1" i="1" kern="1200" dirty="0" smtClean="0">
                <a:effectLst/>
              </a:rPr>
              <a:t> до </a:t>
            </a:r>
            <a:r>
              <a:rPr lang="uk-UA" sz="2100" b="1" i="1" kern="1200" dirty="0">
                <a:effectLst/>
              </a:rPr>
              <a:t>знаходження різноманітних підходів щодо організації навчальної діяльності учнів на уроках. Актуальність проблеми полягає у формуванні особистості з гнучким розумом, розвиненими потребами до дальшого пізнання та самостійних дій, певними навичками. Щоб досягти результату використовую традиційні методи навчання та впроваджую нові технології або їх елементи. Використання різних методів навчання дає учням можливість змістовно ознайомитися з темою і отримати відповіді на запитання, що виникають при подальшому самостійному вивченні теми.</a:t>
            </a:r>
            <a:endParaRPr lang="ru-RU" sz="2100" b="1" i="1" kern="1200" dirty="0">
              <a:effectLst/>
            </a:endParaRPr>
          </a:p>
        </p:txBody>
      </p:sp>
      <p:pic>
        <p:nvPicPr>
          <p:cNvPr id="6" name="Рисунок 5" descr="20_1.jpg"/>
          <p:cNvPicPr>
            <a:picLocks noChangeAspect="1"/>
          </p:cNvPicPr>
          <p:nvPr/>
        </p:nvPicPr>
        <p:blipFill>
          <a:blip r:embed="rId3" cstate="print"/>
          <a:stretch>
            <a:fillRect/>
          </a:stretch>
        </p:blipFill>
        <p:spPr>
          <a:xfrm>
            <a:off x="142875" y="1143000"/>
            <a:ext cx="2819400" cy="5214938"/>
          </a:xfrm>
          <a:prstGeom prst="rect">
            <a:avLst/>
          </a:prstGeom>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pic>
      <p:sp>
        <p:nvSpPr>
          <p:cNvPr id="19" name="Месяц 18"/>
          <p:cNvSpPr/>
          <p:nvPr/>
        </p:nvSpPr>
        <p:spPr>
          <a:xfrm rot="13321710">
            <a:off x="8064500" y="5230813"/>
            <a:ext cx="850900" cy="1912937"/>
          </a:xfrm>
          <a:prstGeom prst="moon">
            <a:avLst>
              <a:gd name="adj" fmla="val 173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Месяц 19"/>
          <p:cNvSpPr/>
          <p:nvPr/>
        </p:nvSpPr>
        <p:spPr>
          <a:xfrm rot="13321710">
            <a:off x="8046296" y="5370230"/>
            <a:ext cx="849927" cy="1773887"/>
          </a:xfrm>
          <a:prstGeom prst="moon">
            <a:avLst>
              <a:gd name="adj" fmla="val 17315"/>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8" name="Месяц 27"/>
          <p:cNvSpPr/>
          <p:nvPr/>
        </p:nvSpPr>
        <p:spPr>
          <a:xfrm rot="4216175">
            <a:off x="799951" y="-31880"/>
            <a:ext cx="731971" cy="2214792"/>
          </a:xfrm>
          <a:prstGeom prst="moon">
            <a:avLst>
              <a:gd name="adj" fmla="val 23152"/>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30" name="Месяц 29"/>
          <p:cNvSpPr/>
          <p:nvPr/>
        </p:nvSpPr>
        <p:spPr>
          <a:xfrm rot="3986709">
            <a:off x="502408" y="179611"/>
            <a:ext cx="977294" cy="1893974"/>
          </a:xfrm>
          <a:prstGeom prst="moon">
            <a:avLst>
              <a:gd name="adj" fmla="val 22109"/>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7" name="Месяц 36"/>
          <p:cNvSpPr/>
          <p:nvPr/>
        </p:nvSpPr>
        <p:spPr>
          <a:xfrm rot="17671269">
            <a:off x="937787" y="4753618"/>
            <a:ext cx="937128" cy="2131196"/>
          </a:xfrm>
          <a:prstGeom prst="moon">
            <a:avLst>
              <a:gd name="adj" fmla="val 19544"/>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38" name="Месяц 37"/>
          <p:cNvSpPr/>
          <p:nvPr/>
        </p:nvSpPr>
        <p:spPr>
          <a:xfrm rot="17842440">
            <a:off x="1093426" y="5057309"/>
            <a:ext cx="884917" cy="1954591"/>
          </a:xfrm>
          <a:prstGeom prst="moon">
            <a:avLst>
              <a:gd name="adj" fmla="val 19544"/>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39" name="Месяц 38"/>
          <p:cNvSpPr/>
          <p:nvPr/>
        </p:nvSpPr>
        <p:spPr>
          <a:xfrm rot="18566231">
            <a:off x="909341" y="4916500"/>
            <a:ext cx="1051858" cy="2296715"/>
          </a:xfrm>
          <a:prstGeom prst="moon">
            <a:avLst>
              <a:gd name="adj" fmla="val 19544"/>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24" name="Месяц 23"/>
          <p:cNvSpPr/>
          <p:nvPr/>
        </p:nvSpPr>
        <p:spPr>
          <a:xfrm rot="4216175">
            <a:off x="799952" y="-389046"/>
            <a:ext cx="731971" cy="2214792"/>
          </a:xfrm>
          <a:prstGeom prst="moon">
            <a:avLst>
              <a:gd name="adj" fmla="val 23152"/>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advTm="25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Скругленный прямоугольник 20"/>
          <p:cNvGrpSpPr>
            <a:grpSpLocks/>
          </p:cNvGrpSpPr>
          <p:nvPr/>
        </p:nvGrpSpPr>
        <p:grpSpPr bwMode="auto">
          <a:xfrm>
            <a:off x="457200" y="1371600"/>
            <a:ext cx="8078788" cy="4306888"/>
            <a:chOff x="415" y="637"/>
            <a:chExt cx="5019" cy="2815"/>
          </a:xfrm>
        </p:grpSpPr>
        <p:pic>
          <p:nvPicPr>
            <p:cNvPr id="10250" name="Скругленный прямоугольник 20"/>
            <p:cNvPicPr>
              <a:picLocks noChangeArrowheads="1"/>
            </p:cNvPicPr>
            <p:nvPr/>
          </p:nvPicPr>
          <p:blipFill>
            <a:blip r:embed="rId3" cstate="print"/>
            <a:srcRect/>
            <a:stretch>
              <a:fillRect/>
            </a:stretch>
          </p:blipFill>
          <p:spPr bwMode="auto">
            <a:xfrm>
              <a:off x="415" y="637"/>
              <a:ext cx="5019" cy="2815"/>
            </a:xfrm>
            <a:prstGeom prst="rect">
              <a:avLst/>
            </a:prstGeom>
            <a:noFill/>
            <a:ln w="9525">
              <a:noFill/>
              <a:miter lim="800000"/>
              <a:headEnd/>
              <a:tailEnd/>
            </a:ln>
          </p:spPr>
        </p:pic>
        <p:sp>
          <p:nvSpPr>
            <p:cNvPr id="10251" name="Text Box 4"/>
            <p:cNvSpPr txBox="1">
              <a:spLocks noChangeArrowheads="1"/>
            </p:cNvSpPr>
            <p:nvPr/>
          </p:nvSpPr>
          <p:spPr bwMode="auto">
            <a:xfrm>
              <a:off x="649" y="737"/>
              <a:ext cx="4552" cy="2484"/>
            </a:xfrm>
            <a:prstGeom prst="rect">
              <a:avLst/>
            </a:prstGeom>
            <a:noFill/>
            <a:ln w="9525">
              <a:solidFill>
                <a:schemeClr val="bg1"/>
              </a:solidFill>
              <a:miter lim="800000"/>
              <a:headEnd/>
              <a:tailEnd/>
            </a:ln>
          </p:spPr>
          <p:txBody>
            <a:bodyPr anchor="ctr"/>
            <a:lstStyle/>
            <a:p>
              <a:pPr>
                <a:lnSpc>
                  <a:spcPct val="150000"/>
                </a:lnSpc>
                <a:buFont typeface="Arial" charset="0"/>
                <a:buChar char="•"/>
              </a:pPr>
              <a:endParaRPr lang="uk-UA" sz="1400" b="1" i="1">
                <a:solidFill>
                  <a:srgbClr val="0D0D0D"/>
                </a:solidFill>
                <a:latin typeface="Constantia" pitchFamily="18" charset="0"/>
              </a:endParaRPr>
            </a:p>
            <a:p>
              <a:pPr>
                <a:lnSpc>
                  <a:spcPct val="150000"/>
                </a:lnSpc>
                <a:buFont typeface="Arial" charset="0"/>
                <a:buChar char="•"/>
              </a:pPr>
              <a:endParaRPr lang="uk-UA" sz="1400" b="1" i="1">
                <a:solidFill>
                  <a:srgbClr val="0D0D0D"/>
                </a:solidFill>
                <a:latin typeface="Constantia" pitchFamily="18" charset="0"/>
              </a:endParaRPr>
            </a:p>
            <a:p>
              <a:pPr>
                <a:lnSpc>
                  <a:spcPct val="150000"/>
                </a:lnSpc>
                <a:buFont typeface="Arial" charset="0"/>
                <a:buChar char="•"/>
              </a:pPr>
              <a:endParaRPr lang="uk-UA" sz="1400" b="1" i="1">
                <a:solidFill>
                  <a:srgbClr val="0D0D0D"/>
                </a:solidFill>
                <a:latin typeface="Constantia" pitchFamily="18" charset="0"/>
              </a:endParaRPr>
            </a:p>
            <a:p>
              <a:pPr>
                <a:lnSpc>
                  <a:spcPct val="150000"/>
                </a:lnSpc>
                <a:buFont typeface="Arial" charset="0"/>
                <a:buChar char="•"/>
              </a:pPr>
              <a:endParaRPr lang="uk-UA" sz="1400" b="1" i="1">
                <a:solidFill>
                  <a:srgbClr val="0D0D0D"/>
                </a:solidFill>
                <a:latin typeface="Constantia" pitchFamily="18" charset="0"/>
              </a:endParaRPr>
            </a:p>
            <a:p>
              <a:pPr>
                <a:lnSpc>
                  <a:spcPct val="150000"/>
                </a:lnSpc>
                <a:buFont typeface="Arial" charset="0"/>
                <a:buChar char="•"/>
              </a:pPr>
              <a:endParaRPr lang="uk-UA" sz="1400" b="1" i="1">
                <a:solidFill>
                  <a:srgbClr val="0D0D0D"/>
                </a:solidFill>
                <a:latin typeface="Constantia" pitchFamily="18" charset="0"/>
              </a:endParaRPr>
            </a:p>
            <a:p>
              <a:pPr>
                <a:lnSpc>
                  <a:spcPct val="150000"/>
                </a:lnSpc>
                <a:buFont typeface="Arial" charset="0"/>
                <a:buChar char="•"/>
              </a:pPr>
              <a:r>
                <a:rPr lang="uk-UA" sz="1400" b="1" i="1">
                  <a:solidFill>
                    <a:srgbClr val="0D0D0D"/>
                  </a:solidFill>
                  <a:latin typeface="Constantia" pitchFamily="18" charset="0"/>
                </a:rPr>
                <a:t> </a:t>
              </a:r>
              <a:r>
                <a:rPr lang="uk-UA" b="1" i="1">
                  <a:solidFill>
                    <a:srgbClr val="0D0D0D"/>
                  </a:solidFill>
                  <a:latin typeface="Constantia" pitchFamily="18" charset="0"/>
                </a:rPr>
                <a:t>стимулювання навчально-пізнавальної активності учнів;</a:t>
              </a:r>
            </a:p>
            <a:p>
              <a:pPr>
                <a:lnSpc>
                  <a:spcPct val="150000"/>
                </a:lnSpc>
                <a:buFont typeface="Arial" charset="0"/>
                <a:buChar char="•"/>
              </a:pPr>
              <a:r>
                <a:rPr lang="uk-UA" b="1" i="1">
                  <a:solidFill>
                    <a:srgbClr val="0D0D0D"/>
                  </a:solidFill>
                  <a:latin typeface="Constantia" pitchFamily="18" charset="0"/>
                </a:rPr>
                <a:t> формування пізнавальних  потреб;</a:t>
              </a:r>
            </a:p>
            <a:p>
              <a:pPr>
                <a:lnSpc>
                  <a:spcPct val="150000"/>
                </a:lnSpc>
                <a:buFont typeface="Arial" charset="0"/>
                <a:buChar char="•"/>
              </a:pPr>
              <a:r>
                <a:rPr lang="uk-UA" b="1" i="1">
                  <a:solidFill>
                    <a:srgbClr val="0D0D0D"/>
                  </a:solidFill>
                  <a:latin typeface="Constantia" pitchFamily="18" charset="0"/>
                </a:rPr>
                <a:t> організація пізнавальної діяльності учнів з оволодіння                        </a:t>
              </a:r>
              <a:r>
                <a:rPr lang="uk-UA" b="1" i="1">
                  <a:solidFill>
                    <a:srgbClr val="0D0D0D"/>
                  </a:solidFill>
                </a:rPr>
                <a:t>   </a:t>
              </a:r>
            </a:p>
            <a:p>
              <a:pPr>
                <a:lnSpc>
                  <a:spcPct val="150000"/>
                </a:lnSpc>
                <a:buFont typeface="Arial" charset="0"/>
                <a:buNone/>
              </a:pPr>
              <a:r>
                <a:rPr lang="uk-UA" b="1" i="1">
                  <a:solidFill>
                    <a:srgbClr val="0D0D0D"/>
                  </a:solidFill>
                </a:rPr>
                <a:t>  </a:t>
              </a:r>
              <a:r>
                <a:rPr lang="uk-UA" b="1" i="1">
                  <a:solidFill>
                    <a:srgbClr val="0D0D0D"/>
                  </a:solidFill>
                  <a:latin typeface="Constantia" pitchFamily="18" charset="0"/>
                </a:rPr>
                <a:t>науковими знаннями; </a:t>
              </a:r>
            </a:p>
            <a:p>
              <a:pPr>
                <a:lnSpc>
                  <a:spcPct val="150000"/>
                </a:lnSpc>
                <a:buFont typeface="Arial" charset="0"/>
                <a:buChar char="•"/>
              </a:pPr>
              <a:r>
                <a:rPr lang="uk-UA" b="1" i="1">
                  <a:solidFill>
                    <a:srgbClr val="0D0D0D"/>
                  </a:solidFill>
                  <a:latin typeface="Constantia" pitchFamily="18" charset="0"/>
                </a:rPr>
                <a:t> розвиток пізнавальних та творчих здібностей;</a:t>
              </a:r>
            </a:p>
            <a:p>
              <a:pPr>
                <a:lnSpc>
                  <a:spcPct val="150000"/>
                </a:lnSpc>
                <a:buFont typeface="Arial" charset="0"/>
                <a:buChar char="•"/>
              </a:pPr>
              <a:r>
                <a:rPr lang="uk-UA" b="1" i="1">
                  <a:solidFill>
                    <a:srgbClr val="0D0D0D"/>
                  </a:solidFill>
                  <a:latin typeface="Constantia" pitchFamily="18" charset="0"/>
                </a:rPr>
                <a:t> активізувати  розумове мислення через творчу пізнавальну діяльність , самостійне спостереження і аналіз;</a:t>
              </a:r>
            </a:p>
            <a:p>
              <a:pPr>
                <a:lnSpc>
                  <a:spcPct val="150000"/>
                </a:lnSpc>
                <a:buFont typeface="Arial" charset="0"/>
                <a:buChar char="•"/>
              </a:pPr>
              <a:r>
                <a:rPr lang="uk-UA" b="1" i="1">
                  <a:solidFill>
                    <a:srgbClr val="0D0D0D"/>
                  </a:solidFill>
                  <a:latin typeface="Constantia" pitchFamily="18" charset="0"/>
                </a:rPr>
                <a:t>створити умови для творчого розвитку особистості учня,  </a:t>
              </a:r>
              <a:endParaRPr lang="uk-UA" b="1" i="1">
                <a:solidFill>
                  <a:srgbClr val="0D0D0D"/>
                </a:solidFill>
              </a:endParaRPr>
            </a:p>
            <a:p>
              <a:pPr>
                <a:lnSpc>
                  <a:spcPct val="150000"/>
                </a:lnSpc>
                <a:buFont typeface="Arial" charset="0"/>
                <a:buNone/>
              </a:pPr>
              <a:r>
                <a:rPr lang="uk-UA" b="1" i="1">
                  <a:solidFill>
                    <a:srgbClr val="0D0D0D"/>
                  </a:solidFill>
                </a:rPr>
                <a:t> </a:t>
              </a:r>
              <a:r>
                <a:rPr lang="uk-UA" b="1" i="1">
                  <a:solidFill>
                    <a:srgbClr val="0D0D0D"/>
                  </a:solidFill>
                  <a:latin typeface="Constantia" pitchFamily="18" charset="0"/>
                </a:rPr>
                <a:t> який  є запорукою його творчого зростання.</a:t>
              </a:r>
            </a:p>
            <a:p>
              <a:pPr algn="just">
                <a:lnSpc>
                  <a:spcPct val="150000"/>
                </a:lnSpc>
                <a:buFont typeface="Arial" charset="0"/>
                <a:buChar char="•"/>
              </a:pPr>
              <a:endParaRPr lang="uk-UA" sz="1400" b="1" i="1">
                <a:solidFill>
                  <a:srgbClr val="0D0D0D"/>
                </a:solidFill>
                <a:latin typeface="Constantia" pitchFamily="18" charset="0"/>
              </a:endParaRPr>
            </a:p>
            <a:p>
              <a:pPr algn="just">
                <a:lnSpc>
                  <a:spcPct val="150000"/>
                </a:lnSpc>
                <a:buFont typeface="Arial" charset="0"/>
                <a:buChar char="•"/>
              </a:pPr>
              <a:endParaRPr lang="uk-UA" sz="1400" b="1" i="1">
                <a:solidFill>
                  <a:srgbClr val="0D0D0D"/>
                </a:solidFill>
                <a:latin typeface="Constantia" pitchFamily="18" charset="0"/>
              </a:endParaRPr>
            </a:p>
            <a:p>
              <a:pPr algn="just">
                <a:lnSpc>
                  <a:spcPct val="150000"/>
                </a:lnSpc>
                <a:buFont typeface="Arial" charset="0"/>
                <a:buChar char="•"/>
              </a:pPr>
              <a:endParaRPr lang="uk-UA" sz="1400" b="1" i="1">
                <a:solidFill>
                  <a:srgbClr val="0D0D0D"/>
                </a:solidFill>
                <a:latin typeface="Constantia" pitchFamily="18" charset="0"/>
              </a:endParaRPr>
            </a:p>
            <a:p>
              <a:pPr algn="just"/>
              <a:r>
                <a:rPr lang="uk-UA" sz="1400" b="1">
                  <a:solidFill>
                    <a:srgbClr val="FFFFFF"/>
                  </a:solidFill>
                  <a:latin typeface="Constantia" pitchFamily="18" charset="0"/>
                </a:rPr>
                <a:t>  </a:t>
              </a:r>
            </a:p>
            <a:p>
              <a:pPr algn="just">
                <a:buFont typeface="Arial" charset="0"/>
                <a:buChar char="•"/>
              </a:pPr>
              <a:endParaRPr lang="uk-UA" sz="1400" b="1">
                <a:solidFill>
                  <a:srgbClr val="FFFFFF"/>
                </a:solidFill>
                <a:latin typeface="Constantia" pitchFamily="18" charset="0"/>
              </a:endParaRPr>
            </a:p>
            <a:p>
              <a:pPr algn="just">
                <a:buFont typeface="Arial" charset="0"/>
                <a:buChar char="•"/>
              </a:pPr>
              <a:endParaRPr lang="uk-UA" sz="1400" b="1">
                <a:solidFill>
                  <a:srgbClr val="FFFFFF"/>
                </a:solidFill>
                <a:latin typeface="Constantia" pitchFamily="18" charset="0"/>
              </a:endParaRPr>
            </a:p>
            <a:p>
              <a:pPr algn="just">
                <a:buFont typeface="Arial" charset="0"/>
                <a:buChar char="•"/>
              </a:pPr>
              <a:endParaRPr lang="uk-UA" sz="1400" b="1">
                <a:solidFill>
                  <a:srgbClr val="FFFFFF"/>
                </a:solidFill>
                <a:latin typeface="Constantia" pitchFamily="18" charset="0"/>
              </a:endParaRPr>
            </a:p>
          </p:txBody>
        </p:sp>
      </p:grpSp>
      <p:sp>
        <p:nvSpPr>
          <p:cNvPr id="23" name="Лента лицом вверх 22"/>
          <p:cNvSpPr/>
          <p:nvPr/>
        </p:nvSpPr>
        <p:spPr>
          <a:xfrm>
            <a:off x="841669" y="5474453"/>
            <a:ext cx="7694290" cy="1248337"/>
          </a:xfrm>
          <a:prstGeom prst="ribbon2">
            <a:avLst>
              <a:gd name="adj1" fmla="val 24557"/>
              <a:gd name="adj2" fmla="val 56564"/>
            </a:avLst>
          </a:prstGeom>
          <a:solidFill>
            <a:schemeClr val="accent3">
              <a:lumMod val="60000"/>
              <a:lumOff val="40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uk-UA" sz="1600" b="1" i="1" smtClean="0">
                <a:solidFill>
                  <a:srgbClr val="006600"/>
                </a:solidFill>
                <a:latin typeface="Constantia" pitchFamily="18" charset="0"/>
              </a:rPr>
              <a:t>Багатознайство не навчає розуму. Блаженство полягає у пізнанні причин, які правлять усім через усе.</a:t>
            </a:r>
          </a:p>
          <a:p>
            <a:pPr algn="r">
              <a:defRPr/>
            </a:pPr>
            <a:r>
              <a:rPr lang="uk-UA" sz="1400" b="1" i="1" smtClean="0">
                <a:solidFill>
                  <a:srgbClr val="006600"/>
                </a:solidFill>
                <a:latin typeface="Constantia" pitchFamily="18" charset="0"/>
              </a:rPr>
              <a:t>Геракліт</a:t>
            </a:r>
            <a:endParaRPr lang="ru-RU" sz="1400" b="1" i="1" smtClean="0">
              <a:solidFill>
                <a:srgbClr val="006600"/>
              </a:solidFill>
              <a:latin typeface="Constantia" pitchFamily="18" charset="0"/>
            </a:endParaRPr>
          </a:p>
        </p:txBody>
      </p:sp>
      <p:sp>
        <p:nvSpPr>
          <p:cNvPr id="28" name="Прямоугольник 27"/>
          <p:cNvSpPr/>
          <p:nvPr/>
        </p:nvSpPr>
        <p:spPr>
          <a:xfrm>
            <a:off x="3332154" y="1117581"/>
            <a:ext cx="2714645" cy="357190"/>
          </a:xfrm>
          <a:prstGeom prst="rect">
            <a:avLst/>
          </a:prstGeom>
          <a:solidFill>
            <a:schemeClr val="accent3">
              <a:lumMod val="60000"/>
              <a:lumOff val="40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2400" b="1" i="1" dirty="0">
                <a:solidFill>
                  <a:schemeClr val="bg2">
                    <a:lumMod val="10000"/>
                  </a:schemeClr>
                </a:solidFill>
              </a:rPr>
              <a:t>завдання</a:t>
            </a:r>
            <a:endParaRPr lang="ru-RU" sz="2400" b="1" i="1" dirty="0">
              <a:solidFill>
                <a:schemeClr val="bg2">
                  <a:lumMod val="10000"/>
                </a:schemeClr>
              </a:solidFill>
            </a:endParaRPr>
          </a:p>
        </p:txBody>
      </p:sp>
      <p:graphicFrame>
        <p:nvGraphicFramePr>
          <p:cNvPr id="2" name="Схема 1"/>
          <p:cNvGraphicFramePr/>
          <p:nvPr/>
        </p:nvGraphicFramePr>
        <p:xfrm>
          <a:off x="0" y="304799"/>
          <a:ext cx="9144000" cy="812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advClick="0" advTm="1500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Заголовок 1"/>
          <p:cNvSpPr>
            <a:spLocks noGrp="1"/>
          </p:cNvSpPr>
          <p:nvPr>
            <p:ph type="title" idx="4294967295"/>
          </p:nvPr>
        </p:nvSpPr>
        <p:spPr>
          <a:xfrm>
            <a:off x="533400" y="152400"/>
            <a:ext cx="8153400" cy="1247775"/>
          </a:xfrm>
          <a:solidFill>
            <a:schemeClr val="tx2">
              <a:lumMod val="50000"/>
            </a:schemeClr>
          </a:solidFill>
        </p:spPr>
        <p:txBody>
          <a:bodyPr lIns="0" rIns="0" bIns="0" anchor="b"/>
          <a:lstStyle/>
          <a:p>
            <a:pPr eaLnBrk="1" hangingPunct="1">
              <a:defRPr/>
            </a:pPr>
            <a:r>
              <a:rPr lang="uk-UA" sz="4000" dirty="0" smtClean="0">
                <a:solidFill>
                  <a:schemeClr val="tx2">
                    <a:lumMod val="25000"/>
                  </a:schemeClr>
                </a:solidFill>
              </a:rPr>
              <a:t>Шляхи реалізації проблеми: </a:t>
            </a:r>
            <a:r>
              <a:rPr lang="uk-UA" sz="2400" dirty="0" smtClean="0">
                <a:solidFill>
                  <a:schemeClr val="tx2">
                    <a:lumMod val="25000"/>
                  </a:schemeClr>
                </a:solidFill>
              </a:rPr>
              <a:t>пізнавальний інтерес та творче мислення розвиваю, застосовуючи такі пошукові методи навчання</a:t>
            </a:r>
            <a:endParaRPr lang="ru-RU" sz="2400" dirty="0" smtClean="0">
              <a:solidFill>
                <a:schemeClr val="tx2">
                  <a:lumMod val="25000"/>
                </a:schemeClr>
              </a:solidFill>
            </a:endParaRPr>
          </a:p>
        </p:txBody>
      </p:sp>
      <p:pic>
        <p:nvPicPr>
          <p:cNvPr id="11267" name="Схема 4"/>
          <p:cNvPicPr>
            <a:picLocks noChangeArrowheads="1"/>
          </p:cNvPicPr>
          <p:nvPr/>
        </p:nvPicPr>
        <p:blipFill>
          <a:blip r:embed="rId3" cstate="print"/>
          <a:srcRect l="54803"/>
          <a:stretch>
            <a:fillRect/>
          </a:stretch>
        </p:blipFill>
        <p:spPr bwMode="auto">
          <a:xfrm>
            <a:off x="6324600" y="1738313"/>
            <a:ext cx="2949575" cy="3824287"/>
          </a:xfrm>
          <a:prstGeom prst="rect">
            <a:avLst/>
          </a:prstGeom>
          <a:noFill/>
          <a:ln w="9525">
            <a:noFill/>
            <a:miter lim="800000"/>
            <a:headEnd/>
            <a:tailEnd/>
          </a:ln>
        </p:spPr>
      </p:pic>
      <p:pic>
        <p:nvPicPr>
          <p:cNvPr id="11268" name="Схема 4"/>
          <p:cNvPicPr>
            <a:picLocks noChangeArrowheads="1"/>
          </p:cNvPicPr>
          <p:nvPr/>
        </p:nvPicPr>
        <p:blipFill>
          <a:blip r:embed="rId3" cstate="print"/>
          <a:srcRect t="58865" r="47952"/>
          <a:stretch>
            <a:fillRect/>
          </a:stretch>
        </p:blipFill>
        <p:spPr bwMode="auto">
          <a:xfrm>
            <a:off x="3851275" y="3033713"/>
            <a:ext cx="2354263" cy="1654175"/>
          </a:xfrm>
          <a:prstGeom prst="rect">
            <a:avLst/>
          </a:prstGeom>
          <a:noFill/>
          <a:ln w="9525">
            <a:noFill/>
            <a:miter lim="800000"/>
            <a:headEnd/>
            <a:tailEnd/>
          </a:ln>
        </p:spPr>
      </p:pic>
      <p:pic>
        <p:nvPicPr>
          <p:cNvPr id="11269" name="Схема 4"/>
          <p:cNvPicPr>
            <a:picLocks noChangeArrowheads="1"/>
          </p:cNvPicPr>
          <p:nvPr/>
        </p:nvPicPr>
        <p:blipFill>
          <a:blip r:embed="rId3" cstate="print"/>
          <a:srcRect r="47952" b="64384"/>
          <a:stretch>
            <a:fillRect/>
          </a:stretch>
        </p:blipFill>
        <p:spPr bwMode="auto">
          <a:xfrm>
            <a:off x="3851275" y="1738313"/>
            <a:ext cx="2449513" cy="1295400"/>
          </a:xfrm>
          <a:prstGeom prst="rect">
            <a:avLst/>
          </a:prstGeom>
          <a:noFill/>
          <a:ln w="9525">
            <a:noFill/>
            <a:miter lim="800000"/>
            <a:headEnd/>
            <a:tailEnd/>
          </a:ln>
        </p:spPr>
      </p:pic>
      <p:pic>
        <p:nvPicPr>
          <p:cNvPr id="29" name="Рисунок 28" descr="м27.jpg"/>
          <p:cNvPicPr>
            <a:picLocks noChangeAspect="1"/>
          </p:cNvPicPr>
          <p:nvPr/>
        </p:nvPicPr>
        <p:blipFill>
          <a:blip r:embed="rId4" cstate="print"/>
          <a:stretch>
            <a:fillRect/>
          </a:stretch>
        </p:blipFill>
        <p:spPr>
          <a:xfrm>
            <a:off x="135579" y="1447800"/>
            <a:ext cx="4093175" cy="5181600"/>
          </a:xfrm>
          <a:prstGeom prst="rect">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pic>
      <p:sp>
        <p:nvSpPr>
          <p:cNvPr id="11271" name="Прямоугольник 1"/>
          <p:cNvSpPr>
            <a:spLocks noChangeArrowheads="1"/>
          </p:cNvSpPr>
          <p:nvPr/>
        </p:nvSpPr>
        <p:spPr bwMode="auto">
          <a:xfrm>
            <a:off x="304800" y="1524000"/>
            <a:ext cx="3733800" cy="4400550"/>
          </a:xfrm>
          <a:prstGeom prst="rect">
            <a:avLst/>
          </a:prstGeom>
          <a:noFill/>
          <a:ln w="9525">
            <a:noFill/>
            <a:miter lim="800000"/>
            <a:headEnd/>
            <a:tailEnd/>
          </a:ln>
        </p:spPr>
        <p:txBody>
          <a:bodyPr>
            <a:spAutoFit/>
          </a:bodyPr>
          <a:lstStyle/>
          <a:p>
            <a:pPr algn="ctr"/>
            <a:r>
              <a:rPr lang="uk-UA" sz="2800" b="1" i="1" dirty="0">
                <a:solidFill>
                  <a:srgbClr val="632523"/>
                </a:solidFill>
                <a:latin typeface="Constantia" pitchFamily="18" charset="0"/>
              </a:rPr>
              <a:t>Треба по можливості застосовувати різноманітність у змісті й методах навчання, бо</a:t>
            </a:r>
            <a:r>
              <a:rPr lang="en-US" sz="2800" b="1" i="1" dirty="0">
                <a:solidFill>
                  <a:srgbClr val="632523"/>
                </a:solidFill>
                <a:latin typeface="Constantia" pitchFamily="18" charset="0"/>
              </a:rPr>
              <a:t> </a:t>
            </a:r>
            <a:r>
              <a:rPr lang="uk-UA" sz="2800" b="1" i="1" dirty="0">
                <a:solidFill>
                  <a:srgbClr val="632523"/>
                </a:solidFill>
                <a:latin typeface="Constantia" pitchFamily="18" charset="0"/>
              </a:rPr>
              <a:t>одноманітність викликає нудьгу і стомлює.</a:t>
            </a:r>
          </a:p>
          <a:p>
            <a:pPr algn="r"/>
            <a:r>
              <a:rPr lang="uk-UA" sz="2800" b="1" i="1" dirty="0">
                <a:solidFill>
                  <a:srgbClr val="632523"/>
                </a:solidFill>
                <a:latin typeface="Constantia" pitchFamily="18" charset="0"/>
              </a:rPr>
              <a:t>Г. Ващенко</a:t>
            </a:r>
            <a:endParaRPr lang="ru-RU" sz="2800" b="1" i="1" dirty="0">
              <a:solidFill>
                <a:srgbClr val="632523"/>
              </a:solidFill>
              <a:latin typeface="Constantia" pitchFamily="18" charset="0"/>
            </a:endParaRPr>
          </a:p>
        </p:txBody>
      </p:sp>
      <p:pic>
        <p:nvPicPr>
          <p:cNvPr id="32" name="Рисунок 31" descr="ьтдблт klm.jpeg"/>
          <p:cNvPicPr>
            <a:picLocks noChangeAspect="1"/>
          </p:cNvPicPr>
          <p:nvPr/>
        </p:nvPicPr>
        <p:blipFill>
          <a:blip r:embed="rId5" cstate="print"/>
          <a:stretch>
            <a:fillRect/>
          </a:stretch>
        </p:blipFill>
        <p:spPr>
          <a:xfrm>
            <a:off x="4714876" y="5257800"/>
            <a:ext cx="1857388" cy="1243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2000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674540" y="1661885"/>
          <a:ext cx="6392418" cy="4816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Овал 2"/>
          <p:cNvSpPr/>
          <p:nvPr/>
        </p:nvSpPr>
        <p:spPr>
          <a:xfrm>
            <a:off x="4343400" y="2713029"/>
            <a:ext cx="3581400" cy="71438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2400" b="1" i="1" dirty="0" smtClean="0">
                <a:solidFill>
                  <a:schemeClr val="tx1">
                    <a:lumMod val="95000"/>
                    <a:lumOff val="5000"/>
                  </a:schemeClr>
                </a:solidFill>
              </a:rPr>
              <a:t>компетентність</a:t>
            </a:r>
            <a:endParaRPr lang="ru-RU" sz="2400" b="1" i="1" dirty="0">
              <a:solidFill>
                <a:schemeClr val="tx1">
                  <a:lumMod val="95000"/>
                  <a:lumOff val="5000"/>
                </a:schemeClr>
              </a:solidFill>
            </a:endParaRPr>
          </a:p>
        </p:txBody>
      </p:sp>
      <p:pic>
        <p:nvPicPr>
          <p:cNvPr id="12294" name="Рисунок 6" descr="м14.jpg"/>
          <p:cNvPicPr>
            <a:picLocks noChangeAspect="1"/>
          </p:cNvPicPr>
          <p:nvPr/>
        </p:nvPicPr>
        <p:blipFill>
          <a:blip r:embed="rId8" cstate="print"/>
          <a:srcRect/>
          <a:stretch>
            <a:fillRect/>
          </a:stretch>
        </p:blipFill>
        <p:spPr bwMode="auto">
          <a:xfrm>
            <a:off x="0" y="0"/>
            <a:ext cx="1914525" cy="2147888"/>
          </a:xfrm>
          <a:prstGeom prst="rect">
            <a:avLst/>
          </a:prstGeom>
          <a:noFill/>
          <a:ln w="9525">
            <a:noFill/>
            <a:miter lim="800000"/>
            <a:headEnd/>
            <a:tailEnd/>
          </a:ln>
        </p:spPr>
      </p:pic>
      <p:sp>
        <p:nvSpPr>
          <p:cNvPr id="12295" name="TextBox 7"/>
          <p:cNvSpPr txBox="1">
            <a:spLocks noChangeArrowheads="1"/>
          </p:cNvSpPr>
          <p:nvPr/>
        </p:nvSpPr>
        <p:spPr bwMode="auto">
          <a:xfrm>
            <a:off x="5429250" y="3786188"/>
            <a:ext cx="184150" cy="369887"/>
          </a:xfrm>
          <a:prstGeom prst="rect">
            <a:avLst/>
          </a:prstGeom>
          <a:noFill/>
          <a:ln w="9525">
            <a:noFill/>
            <a:miter lim="800000"/>
            <a:headEnd/>
            <a:tailEnd/>
          </a:ln>
        </p:spPr>
        <p:txBody>
          <a:bodyPr wrap="none">
            <a:spAutoFit/>
          </a:bodyPr>
          <a:lstStyle/>
          <a:p>
            <a:endParaRPr lang="uk-UA">
              <a:latin typeface="Constantia" pitchFamily="18" charset="0"/>
            </a:endParaRPr>
          </a:p>
        </p:txBody>
      </p:sp>
      <p:sp>
        <p:nvSpPr>
          <p:cNvPr id="18440" name="TextBox 8"/>
          <p:cNvSpPr txBox="1">
            <a:spLocks noChangeArrowheads="1"/>
          </p:cNvSpPr>
          <p:nvPr/>
        </p:nvSpPr>
        <p:spPr bwMode="auto">
          <a:xfrm>
            <a:off x="152400" y="2374900"/>
            <a:ext cx="3429000" cy="41544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uk-UA" sz="2200" b="1" i="1" dirty="0" smtClean="0">
                <a:solidFill>
                  <a:srgbClr val="002060"/>
                </a:solidFill>
                <a:latin typeface="Constantia" pitchFamily="18" charset="0"/>
              </a:rPr>
              <a:t>Виховання й навчання цілеспрямовано впливають на розвиток особистості, вони постають як свідома, підпорядкована певній меті діяльність, результати якої</a:t>
            </a:r>
            <a:endParaRPr lang="uk-UA" sz="2200" b="1" i="1" dirty="0" smtClean="0">
              <a:solidFill>
                <a:srgbClr val="002060"/>
              </a:solidFill>
            </a:endParaRPr>
          </a:p>
          <a:p>
            <a:pPr eaLnBrk="1" hangingPunct="1">
              <a:defRPr/>
            </a:pPr>
            <a:r>
              <a:rPr lang="uk-UA" sz="2200" b="1" i="1" dirty="0" smtClean="0">
                <a:solidFill>
                  <a:srgbClr val="002060"/>
                </a:solidFill>
                <a:latin typeface="Constantia" pitchFamily="18" charset="0"/>
              </a:rPr>
              <a:t>мають передбачуваний характер</a:t>
            </a:r>
            <a:endParaRPr lang="ru-RU" sz="2200" b="1" i="1" dirty="0" smtClean="0">
              <a:solidFill>
                <a:srgbClr val="002060"/>
              </a:solidFill>
              <a:latin typeface="Constantia" pitchFamily="18" charset="0"/>
            </a:endParaRPr>
          </a:p>
        </p:txBody>
      </p:sp>
      <p:sp>
        <p:nvSpPr>
          <p:cNvPr id="18441" name="Rectangle 9"/>
          <p:cNvSpPr>
            <a:spLocks noGrp="1" noChangeArrowheads="1"/>
          </p:cNvSpPr>
          <p:nvPr>
            <p:ph type="title"/>
          </p:nvPr>
        </p:nvSpPr>
        <p:spPr>
          <a:xfrm>
            <a:off x="1676400" y="152400"/>
            <a:ext cx="7239000" cy="1066800"/>
          </a:xfrm>
        </p:spPr>
        <p:txBody>
          <a:bodyPr/>
          <a:lstStyle/>
          <a:p>
            <a:pPr eaLnBrk="1" hangingPunct="1">
              <a:defRPr/>
            </a:pPr>
            <a:r>
              <a:rPr lang="uk-UA" sz="2400" i="1" dirty="0" smtClean="0">
                <a:solidFill>
                  <a:srgbClr val="FFFFFF"/>
                </a:solidFill>
              </a:rPr>
              <a:t>Розвиток творчої активності учнів у навчально-виховному процесі як важлива складова аспекту компетентності</a:t>
            </a:r>
            <a:endParaRPr lang="ru-RU" sz="2400" i="1" dirty="0" smtClean="0">
              <a:solidFill>
                <a:srgbClr val="FFFFFF"/>
              </a:solidFill>
            </a:endParaRPr>
          </a:p>
        </p:txBody>
      </p:sp>
    </p:spTree>
  </p:cSld>
  <p:clrMapOvr>
    <a:masterClrMapping/>
  </p:clrMapOvr>
  <p:transition spd="slow" advClick="0" advTm="20000">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Заголовок 1"/>
          <p:cNvPicPr>
            <a:picLocks noGrp="1" noChangeArrowheads="1"/>
          </p:cNvPicPr>
          <p:nvPr>
            <p:ph type="title" idx="4294967295"/>
          </p:nvPr>
        </p:nvPicPr>
        <p:blipFill>
          <a:blip r:embed="rId3" cstate="print"/>
          <a:srcRect/>
          <a:stretch>
            <a:fillRect/>
          </a:stretch>
        </p:blipFill>
        <p:spPr>
          <a:xfrm>
            <a:off x="457200" y="228600"/>
            <a:ext cx="8077200" cy="777875"/>
          </a:xfrm>
          <a:solidFill>
            <a:schemeClr val="bg1"/>
          </a:solidFill>
        </p:spPr>
      </p:pic>
      <p:sp>
        <p:nvSpPr>
          <p:cNvPr id="5" name="7-конечная звезда 4"/>
          <p:cNvSpPr/>
          <p:nvPr/>
        </p:nvSpPr>
        <p:spPr>
          <a:xfrm>
            <a:off x="3048000" y="2743200"/>
            <a:ext cx="3276600" cy="2133600"/>
          </a:xfrm>
          <a:prstGeom prst="star7">
            <a:avLst>
              <a:gd name="adj" fmla="val 35907"/>
              <a:gd name="hf" fmla="val 102572"/>
              <a:gd name="vf" fmla="val 105210"/>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k-UA" sz="3600" b="1" i="1" dirty="0">
                <a:solidFill>
                  <a:schemeClr val="tx1">
                    <a:lumMod val="95000"/>
                    <a:lumOff val="5000"/>
                  </a:schemeClr>
                </a:solidFill>
              </a:rPr>
              <a:t>методи</a:t>
            </a:r>
            <a:endParaRPr lang="ru-RU" sz="3600" b="1" i="1" dirty="0">
              <a:solidFill>
                <a:schemeClr val="tx1">
                  <a:lumMod val="95000"/>
                  <a:lumOff val="5000"/>
                </a:schemeClr>
              </a:solidFill>
            </a:endParaRPr>
          </a:p>
        </p:txBody>
      </p:sp>
      <p:sp>
        <p:nvSpPr>
          <p:cNvPr id="8" name="Овальная выноска 7"/>
          <p:cNvSpPr/>
          <p:nvPr/>
        </p:nvSpPr>
        <p:spPr>
          <a:xfrm>
            <a:off x="1928794" y="5500702"/>
            <a:ext cx="1857388" cy="857256"/>
          </a:xfrm>
          <a:prstGeom prst="wedgeEllipseCallout">
            <a:avLst>
              <a:gd name="adj1" fmla="val 61277"/>
              <a:gd name="adj2" fmla="val -133896"/>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k-UA" sz="1600" b="1" i="1" dirty="0">
                <a:solidFill>
                  <a:schemeClr val="bg2">
                    <a:lumMod val="10000"/>
                  </a:schemeClr>
                </a:solidFill>
              </a:rPr>
              <a:t>створення ситуацій новизни</a:t>
            </a:r>
            <a:endParaRPr lang="ru-RU" sz="1600" b="1" i="1" dirty="0">
              <a:solidFill>
                <a:schemeClr val="bg2">
                  <a:lumMod val="10000"/>
                </a:schemeClr>
              </a:solidFill>
            </a:endParaRPr>
          </a:p>
        </p:txBody>
      </p:sp>
      <p:sp>
        <p:nvSpPr>
          <p:cNvPr id="9" name="Овальная выноска 8"/>
          <p:cNvSpPr/>
          <p:nvPr/>
        </p:nvSpPr>
        <p:spPr>
          <a:xfrm rot="19887379">
            <a:off x="545355" y="2111210"/>
            <a:ext cx="2786082" cy="898400"/>
          </a:xfrm>
          <a:prstGeom prst="wedgeEllipseCallout">
            <a:avLst>
              <a:gd name="adj1" fmla="val 38803"/>
              <a:gd name="adj2" fmla="val 157651"/>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k-UA" sz="1600" b="1" i="1" dirty="0">
                <a:solidFill>
                  <a:schemeClr val="bg2">
                    <a:lumMod val="10000"/>
                  </a:schemeClr>
                </a:solidFill>
              </a:rPr>
              <a:t>стимулювання обов’язку і відповідальності</a:t>
            </a:r>
            <a:endParaRPr lang="ru-RU" sz="1600" b="1" i="1" dirty="0">
              <a:solidFill>
                <a:schemeClr val="bg2">
                  <a:lumMod val="10000"/>
                </a:schemeClr>
              </a:solidFill>
            </a:endParaRPr>
          </a:p>
        </p:txBody>
      </p:sp>
      <p:sp>
        <p:nvSpPr>
          <p:cNvPr id="11" name="Овальная выноска 10"/>
          <p:cNvSpPr/>
          <p:nvPr/>
        </p:nvSpPr>
        <p:spPr>
          <a:xfrm rot="19613351">
            <a:off x="249106" y="3755753"/>
            <a:ext cx="2214578" cy="785818"/>
          </a:xfrm>
          <a:prstGeom prst="wedgeEllipseCallout">
            <a:avLst>
              <a:gd name="adj1" fmla="val 78154"/>
              <a:gd name="adj2" fmla="val 121811"/>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k-UA" sz="1600" b="1" i="1" dirty="0">
                <a:solidFill>
                  <a:schemeClr val="bg2">
                    <a:lumMod val="10000"/>
                  </a:schemeClr>
                </a:solidFill>
              </a:rPr>
              <a:t>опори на життєвий досвід учнів</a:t>
            </a:r>
            <a:endParaRPr lang="ru-RU" sz="1600" b="1" i="1" dirty="0">
              <a:solidFill>
                <a:schemeClr val="bg2">
                  <a:lumMod val="10000"/>
                </a:schemeClr>
              </a:solidFill>
            </a:endParaRPr>
          </a:p>
        </p:txBody>
      </p:sp>
      <p:sp>
        <p:nvSpPr>
          <p:cNvPr id="12" name="Овальная выноска 11"/>
          <p:cNvSpPr/>
          <p:nvPr/>
        </p:nvSpPr>
        <p:spPr>
          <a:xfrm>
            <a:off x="3357554" y="1357298"/>
            <a:ext cx="1928826" cy="612648"/>
          </a:xfrm>
          <a:prstGeom prst="wedgeEllipseCallout">
            <a:avLst>
              <a:gd name="adj1" fmla="val 16387"/>
              <a:gd name="adj2" fmla="val 182271"/>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k-UA" sz="1600" b="1" i="1" dirty="0">
                <a:solidFill>
                  <a:schemeClr val="bg2">
                    <a:lumMod val="10000"/>
                  </a:schemeClr>
                </a:solidFill>
              </a:rPr>
              <a:t>навчальних дискусій</a:t>
            </a:r>
            <a:endParaRPr lang="ru-RU" sz="1600" b="1" i="1" dirty="0">
              <a:solidFill>
                <a:schemeClr val="bg2">
                  <a:lumMod val="10000"/>
                </a:schemeClr>
              </a:solidFill>
            </a:endParaRPr>
          </a:p>
        </p:txBody>
      </p:sp>
      <p:sp>
        <p:nvSpPr>
          <p:cNvPr id="13" name="Овальная выноска 12"/>
          <p:cNvSpPr/>
          <p:nvPr/>
        </p:nvSpPr>
        <p:spPr>
          <a:xfrm rot="401895">
            <a:off x="5758129" y="5329970"/>
            <a:ext cx="1928826" cy="852270"/>
          </a:xfrm>
          <a:prstGeom prst="wedgeEllipseCallout">
            <a:avLst>
              <a:gd name="adj1" fmla="val -90836"/>
              <a:gd name="adj2" fmla="val -128481"/>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k-UA" sz="1600" b="1" i="1" dirty="0">
                <a:solidFill>
                  <a:schemeClr val="bg2">
                    <a:lumMod val="10000"/>
                  </a:schemeClr>
                </a:solidFill>
              </a:rPr>
              <a:t>створення ситуацій</a:t>
            </a:r>
          </a:p>
          <a:p>
            <a:pPr algn="ctr" fontAlgn="auto">
              <a:spcBef>
                <a:spcPts val="0"/>
              </a:spcBef>
              <a:spcAft>
                <a:spcPts val="0"/>
              </a:spcAft>
              <a:defRPr/>
            </a:pPr>
            <a:r>
              <a:rPr lang="uk-UA" sz="1600" b="1" i="1" dirty="0">
                <a:solidFill>
                  <a:schemeClr val="bg2">
                    <a:lumMod val="10000"/>
                  </a:schemeClr>
                </a:solidFill>
              </a:rPr>
              <a:t> інтересу</a:t>
            </a:r>
            <a:endParaRPr lang="ru-RU" sz="1600" b="1" i="1" dirty="0">
              <a:solidFill>
                <a:schemeClr val="bg2">
                  <a:lumMod val="10000"/>
                </a:schemeClr>
              </a:solidFill>
            </a:endParaRPr>
          </a:p>
        </p:txBody>
      </p:sp>
      <p:sp>
        <p:nvSpPr>
          <p:cNvPr id="14" name="Овальная выноска 13"/>
          <p:cNvSpPr/>
          <p:nvPr/>
        </p:nvSpPr>
        <p:spPr>
          <a:xfrm rot="1915034">
            <a:off x="6852908" y="3696664"/>
            <a:ext cx="2285984" cy="673033"/>
          </a:xfrm>
          <a:prstGeom prst="wedgeEllipseCallout">
            <a:avLst>
              <a:gd name="adj1" fmla="val -73020"/>
              <a:gd name="adj2" fmla="val 166390"/>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k-UA" sz="1600" b="1" i="1" dirty="0">
                <a:solidFill>
                  <a:schemeClr val="bg2">
                    <a:lumMod val="10000"/>
                  </a:schemeClr>
                </a:solidFill>
              </a:rPr>
              <a:t>пізнавальних ігор</a:t>
            </a:r>
            <a:endParaRPr lang="ru-RU" sz="1600" b="1" i="1" dirty="0">
              <a:solidFill>
                <a:schemeClr val="bg2">
                  <a:lumMod val="10000"/>
                </a:schemeClr>
              </a:solidFill>
            </a:endParaRPr>
          </a:p>
        </p:txBody>
      </p:sp>
      <p:sp>
        <p:nvSpPr>
          <p:cNvPr id="15" name="Овальная выноска 14"/>
          <p:cNvSpPr/>
          <p:nvPr/>
        </p:nvSpPr>
        <p:spPr>
          <a:xfrm rot="1286881">
            <a:off x="6003834" y="1947867"/>
            <a:ext cx="2214578" cy="826962"/>
          </a:xfrm>
          <a:prstGeom prst="wedgeEllipseCallout">
            <a:avLst>
              <a:gd name="adj1" fmla="val -48161"/>
              <a:gd name="adj2" fmla="val 158519"/>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k-UA" sz="1600" b="1" i="1" dirty="0">
                <a:solidFill>
                  <a:schemeClr val="bg2">
                    <a:lumMod val="10000"/>
                  </a:schemeClr>
                </a:solidFill>
              </a:rPr>
              <a:t>забезпечення успіху в навчанні</a:t>
            </a:r>
            <a:endParaRPr lang="ru-RU" sz="1600" b="1" i="1" dirty="0">
              <a:solidFill>
                <a:schemeClr val="bg2">
                  <a:lumMod val="10000"/>
                </a:schemeClr>
              </a:solidFill>
            </a:endParaRPr>
          </a:p>
        </p:txBody>
      </p:sp>
      <p:pic>
        <p:nvPicPr>
          <p:cNvPr id="13339" name="Рисунок 15" descr="впавпа.jpeg"/>
          <p:cNvPicPr>
            <a:picLocks noChangeAspect="1"/>
          </p:cNvPicPr>
          <p:nvPr/>
        </p:nvPicPr>
        <p:blipFill>
          <a:blip r:embed="rId4" cstate="print"/>
          <a:srcRect/>
          <a:stretch>
            <a:fillRect/>
          </a:stretch>
        </p:blipFill>
        <p:spPr bwMode="auto">
          <a:xfrm>
            <a:off x="4214813" y="5286375"/>
            <a:ext cx="1428750" cy="1143000"/>
          </a:xfrm>
          <a:prstGeom prst="rect">
            <a:avLst/>
          </a:prstGeom>
          <a:noFill/>
          <a:ln w="9525">
            <a:noFill/>
            <a:miter lim="800000"/>
            <a:headEnd/>
            <a:tailEnd/>
          </a:ln>
        </p:spPr>
      </p:pic>
      <p:pic>
        <p:nvPicPr>
          <p:cNvPr id="13340" name="Рисунок 16" descr="аиаиаиа.jpeg"/>
          <p:cNvPicPr>
            <a:picLocks noChangeAspect="1"/>
          </p:cNvPicPr>
          <p:nvPr/>
        </p:nvPicPr>
        <p:blipFill>
          <a:blip r:embed="rId5" cstate="print"/>
          <a:srcRect/>
          <a:stretch>
            <a:fillRect/>
          </a:stretch>
        </p:blipFill>
        <p:spPr bwMode="auto">
          <a:xfrm>
            <a:off x="285750" y="5857875"/>
            <a:ext cx="1428750" cy="1000125"/>
          </a:xfrm>
          <a:prstGeom prst="rect">
            <a:avLst/>
          </a:prstGeom>
          <a:noFill/>
          <a:ln w="9525">
            <a:noFill/>
            <a:miter lim="800000"/>
            <a:headEnd/>
            <a:tailEnd/>
          </a:ln>
        </p:spPr>
      </p:pic>
      <p:pic>
        <p:nvPicPr>
          <p:cNvPr id="13341" name="Рисунок 17" descr="птпт.jpeg"/>
          <p:cNvPicPr>
            <a:picLocks noChangeAspect="1"/>
          </p:cNvPicPr>
          <p:nvPr/>
        </p:nvPicPr>
        <p:blipFill>
          <a:blip r:embed="rId6" cstate="print"/>
          <a:srcRect/>
          <a:stretch>
            <a:fillRect/>
          </a:stretch>
        </p:blipFill>
        <p:spPr bwMode="auto">
          <a:xfrm rot="21136453">
            <a:off x="7923667" y="5010070"/>
            <a:ext cx="928688" cy="1179512"/>
          </a:xfrm>
          <a:prstGeom prst="rect">
            <a:avLst/>
          </a:prstGeom>
          <a:noFill/>
          <a:ln w="9525">
            <a:noFill/>
            <a:miter lim="800000"/>
            <a:headEnd/>
            <a:tailEnd/>
          </a:ln>
        </p:spPr>
      </p:pic>
      <p:pic>
        <p:nvPicPr>
          <p:cNvPr id="13342" name="Рисунок 20" descr="прмпм рто.jpeg"/>
          <p:cNvPicPr>
            <a:picLocks noChangeAspect="1"/>
          </p:cNvPicPr>
          <p:nvPr/>
        </p:nvPicPr>
        <p:blipFill>
          <a:blip r:embed="rId7" cstate="print"/>
          <a:srcRect/>
          <a:stretch>
            <a:fillRect/>
          </a:stretch>
        </p:blipFill>
        <p:spPr bwMode="auto">
          <a:xfrm>
            <a:off x="228600" y="1143000"/>
            <a:ext cx="1428750" cy="1143000"/>
          </a:xfrm>
          <a:prstGeom prst="rect">
            <a:avLst/>
          </a:prstGeom>
          <a:noFill/>
          <a:ln w="9525">
            <a:noFill/>
            <a:miter lim="800000"/>
            <a:headEnd/>
            <a:tailEnd/>
          </a:ln>
        </p:spPr>
      </p:pic>
      <p:pic>
        <p:nvPicPr>
          <p:cNvPr id="13343" name="Рисунок 21" descr="ава.gif"/>
          <p:cNvPicPr>
            <a:picLocks noChangeAspect="1"/>
          </p:cNvPicPr>
          <p:nvPr/>
        </p:nvPicPr>
        <p:blipFill>
          <a:blip r:embed="rId8" cstate="print"/>
          <a:srcRect/>
          <a:stretch>
            <a:fillRect/>
          </a:stretch>
        </p:blipFill>
        <p:spPr bwMode="auto">
          <a:xfrm>
            <a:off x="1828800" y="4419600"/>
            <a:ext cx="1000125" cy="857250"/>
          </a:xfrm>
          <a:prstGeom prst="rect">
            <a:avLst/>
          </a:prstGeom>
          <a:noFill/>
          <a:ln w="9525">
            <a:noFill/>
            <a:miter lim="800000"/>
            <a:headEnd/>
            <a:tailEnd/>
          </a:ln>
        </p:spPr>
      </p:pic>
      <p:pic>
        <p:nvPicPr>
          <p:cNvPr id="13344" name="Рисунок 22" descr="прмпм рто.jpeg"/>
          <p:cNvPicPr>
            <a:picLocks noChangeAspect="1"/>
          </p:cNvPicPr>
          <p:nvPr/>
        </p:nvPicPr>
        <p:blipFill>
          <a:blip r:embed="rId7" cstate="print"/>
          <a:srcRect/>
          <a:stretch>
            <a:fillRect/>
          </a:stretch>
        </p:blipFill>
        <p:spPr bwMode="auto">
          <a:xfrm rot="-1700312">
            <a:off x="7704138" y="1096963"/>
            <a:ext cx="1311275" cy="1025525"/>
          </a:xfrm>
          <a:prstGeom prst="rect">
            <a:avLst/>
          </a:prstGeom>
          <a:noFill/>
          <a:ln w="9525">
            <a:noFill/>
            <a:miter lim="800000"/>
            <a:headEnd/>
            <a:tailEnd/>
          </a:ln>
        </p:spPr>
      </p:pic>
    </p:spTree>
  </p:cSld>
  <p:clrMapOvr>
    <a:masterClrMapping/>
  </p:clrMapOvr>
  <p:transition spd="slow" advClick="0" advTm="20000">
    <p:wheel spokes="1"/>
  </p:transition>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Клен">
  <a:themeElements>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936</TotalTime>
  <Words>834</Words>
  <Application>Microsoft Office PowerPoint</Application>
  <PresentationFormat>Экран (4:3)</PresentationFormat>
  <Paragraphs>187</Paragraphs>
  <Slides>20</Slides>
  <Notes>9</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Пиксел</vt:lpstr>
      <vt:lpstr>Клен</vt:lpstr>
      <vt:lpstr>Слайд 1</vt:lpstr>
      <vt:lpstr>Охіньківська ЗОШ І-ІІІ ст. </vt:lpstr>
      <vt:lpstr>Слайд 3</vt:lpstr>
      <vt:lpstr>Слайд 4</vt:lpstr>
      <vt:lpstr>Актуальність проблеми</vt:lpstr>
      <vt:lpstr>Слайд 6</vt:lpstr>
      <vt:lpstr>Шляхи реалізації проблеми: пізнавальний інтерес та творче мислення розвиваю, застосовуючи такі пошукові методи навчання</vt:lpstr>
      <vt:lpstr>Розвиток творчої активності учнів у навчально-виховному процесі як важлива складова аспекту компетентності</vt:lpstr>
      <vt:lpstr>Слайд 9</vt:lpstr>
      <vt:lpstr>Слайд 10</vt:lpstr>
      <vt:lpstr>Складові успішності і ефективності уроків природничого циклу</vt:lpstr>
      <vt:lpstr>Єдність із живою природою  </vt:lpstr>
      <vt:lpstr>Слайд 13</vt:lpstr>
      <vt:lpstr>Слайд 14</vt:lpstr>
      <vt:lpstr>Слайд 15</vt:lpstr>
      <vt:lpstr>Слайд 16</vt:lpstr>
      <vt:lpstr>Поширення досвіду через друковані матеріали</vt:lpstr>
      <vt:lpstr>\ Робота на базі району: </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Любов</dc:creator>
  <cp:lastModifiedBy>Любов</cp:lastModifiedBy>
  <cp:revision>65</cp:revision>
  <cp:lastPrinted>1601-01-01T00:00:00Z</cp:lastPrinted>
  <dcterms:created xsi:type="dcterms:W3CDTF">1601-01-01T00:00:00Z</dcterms:created>
  <dcterms:modified xsi:type="dcterms:W3CDTF">2015-02-16T12:45:43Z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