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7" r:id="rId4"/>
    <p:sldId id="299" r:id="rId5"/>
    <p:sldId id="286" r:id="rId6"/>
    <p:sldId id="285" r:id="rId7"/>
    <p:sldId id="284" r:id="rId8"/>
    <p:sldId id="283" r:id="rId9"/>
    <p:sldId id="281" r:id="rId10"/>
    <p:sldId id="282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0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4E8"/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77" d="100"/>
          <a:sy n="77" d="100"/>
        </p:scale>
        <p:origin x="-6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15CC-A082-4BC0-9328-F8629707F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0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603A3-03F5-40D7-A374-9E8AD9870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0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8604-5D36-4C19-881E-2E3872F80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B82C-D0EC-4384-A319-909B95F52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6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86C3-53C2-4B8A-B8F7-4FBE4F629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21486-24D6-4B29-B7CF-2127632B9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6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D041-A408-4D8A-9055-2B2747B76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0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5FA8-108E-49DA-B781-5DB7BBA4E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0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C0DF-97CA-49ED-B85E-79B0553D9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8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2D0E-72D9-4B85-A696-ED0D1A714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9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B4C5-B164-4BA0-97CA-EEDE4F090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2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7CD3D1-5066-47E5-8A26-6D55CF043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ulia-petrenko.at.ua/_pu/0/0205571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julia-petrenko.at.ua/_pu/0/00895121.jpg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ulia-petrenko.at.ua/_pu/0/5488371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julia-petrenko.at.ua/_pu/0/38417273.jpg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2708275"/>
            <a:ext cx="7345362" cy="4608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2051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4663" y="908050"/>
            <a:ext cx="4572000" cy="5349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Петренко         Юлія Миколаївна</a:t>
            </a:r>
          </a:p>
          <a:p>
            <a:pPr algn="ctr">
              <a:defRPr/>
            </a:pPr>
            <a:endParaRPr lang="uk-UA" sz="36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 algn="ctr">
              <a:defRPr/>
            </a:pPr>
            <a:r>
              <a:rPr lang="uk-UA" sz="36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  </a:t>
            </a:r>
            <a:r>
              <a:rPr lang="uk-UA" sz="28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Вчитель початкових класів </a:t>
            </a:r>
          </a:p>
          <a:p>
            <a:pPr algn="ctr">
              <a:defRPr/>
            </a:pPr>
            <a:r>
              <a:rPr lang="uk-UA" sz="28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Сухополов’янської </a:t>
            </a:r>
            <a:endParaRPr lang="en-US" sz="28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 algn="ctr">
              <a:defRPr/>
            </a:pPr>
            <a:r>
              <a:rPr lang="uk-UA" sz="28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ЗОШ  І-ІІІ ступенів</a:t>
            </a:r>
            <a:endParaRPr lang="en-US" sz="28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 algn="ctr">
              <a:defRPr/>
            </a:pPr>
            <a:endParaRPr lang="en-US" sz="32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  <a:p>
            <a:pPr algn="r"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Кваліфікаційна категорія  -            </a:t>
            </a: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«спеціаліст вищої категорії»</a:t>
            </a: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 </a:t>
            </a:r>
          </a:p>
          <a:p>
            <a:pPr algn="r"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Стаж роботи – 13 років</a:t>
            </a:r>
            <a:endParaRPr lang="ru-RU" sz="24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</p:txBody>
      </p:sp>
      <p:pic>
        <p:nvPicPr>
          <p:cNvPr id="2055" name="Picture 7" descr="D:\Фото\вересень14\рл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" y="908051"/>
            <a:ext cx="4486409" cy="5545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11267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5600" y="277813"/>
            <a:ext cx="32019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«Навчаючи - учусь»</a:t>
            </a:r>
            <a:endParaRPr lang="ru-RU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</p:txBody>
      </p:sp>
      <p:pic>
        <p:nvPicPr>
          <p:cNvPr id="5" name="Рисунок 4" descr="http://julia-petrenko.at.ua/_pu/0/s02055719.jpg">
            <a:hlinkClick r:id="rId3" tgtFrame="&quot;_blank&quot;" tooltip="&quot;Натисніть для перегляду в повному розмірі...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47625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2988" y="5157788"/>
            <a:ext cx="39243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«Асоціативний</a:t>
            </a:r>
          </a:p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кущ»</a:t>
            </a:r>
            <a:endParaRPr lang="ru-RU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</p:txBody>
      </p:sp>
      <p:pic>
        <p:nvPicPr>
          <p:cNvPr id="7" name="Рисунок 6" descr="http://julia-petrenko.at.ua/_pu/0/s00895121.jpg">
            <a:hlinkClick r:id="rId5" tgtFrame="&quot;_blank&quot;" tooltip="&quot;Натисніть для перегляду в повному розмірі...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2388" y="3644900"/>
            <a:ext cx="3810000" cy="271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12291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5600" y="277813"/>
            <a:ext cx="32019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«Акваріум»</a:t>
            </a:r>
            <a:endParaRPr lang="ru-RU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988" y="5157788"/>
            <a:ext cx="3924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«Рольова гра»</a:t>
            </a:r>
            <a:endParaRPr lang="ru-RU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</p:txBody>
      </p:sp>
      <p:pic>
        <p:nvPicPr>
          <p:cNvPr id="8" name="Рисунок 7" descr="http://julia-petrenko.at.ua/_pu/0/s54883714.jpg">
            <a:hlinkClick r:id="rId3" tgtFrame="&quot;_blank&quot;" tooltip="&quot;Натисніть для перегляду в повному розмірі..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410"/>
            <a:ext cx="4242048" cy="3065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http://julia-petrenko.at.ua/_pu/0/s38417273.jpg">
            <a:hlinkClick r:id="rId5" tgtFrame="&quot;_blank&quot;" tooltip="&quot;Натисніть для перегляду в повному розмірі...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4900" y="3459163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13315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5600" y="277813"/>
            <a:ext cx="32019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«4 кути»</a:t>
            </a:r>
            <a:endParaRPr lang="ru-RU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613" y="4437063"/>
            <a:ext cx="39243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«Знайди когось»</a:t>
            </a:r>
            <a:endParaRPr lang="ru-RU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</p:txBody>
      </p:sp>
      <p:pic>
        <p:nvPicPr>
          <p:cNvPr id="8" name="Рисунок 7" descr="C:\Users\Admin\Desktop\IMG_03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8135"/>
            <a:ext cx="4289296" cy="3107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C:\Users\Admin\Desktop\IMG_03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36" y="3425825"/>
            <a:ext cx="3528392" cy="29705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14339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:\Фото\грудень14\IMG_96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1" y="2965956"/>
            <a:ext cx="288544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IMG_66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80" y="1772816"/>
            <a:ext cx="3497902" cy="2621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D:\Фото\січень 15\IMG_01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56" y="1646359"/>
            <a:ext cx="3614301" cy="263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Фото\лютий 15\IMG_017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28" y="4285553"/>
            <a:ext cx="3337635" cy="252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9613" y="115888"/>
            <a:ext cx="66246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Результати творчої співпраці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15363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313" y="115888"/>
            <a:ext cx="52832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Особисті досягнення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89163" y="1196975"/>
            <a:ext cx="58547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Конкурс «Учитель року-2014» -  </a:t>
            </a:r>
          </a:p>
        </p:txBody>
      </p:sp>
      <p:pic>
        <p:nvPicPr>
          <p:cNvPr id="15366" name="Picture 2" descr="D:\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4221163"/>
            <a:ext cx="32639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D:\6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059113"/>
            <a:ext cx="27209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D:\DSCN01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038475"/>
            <a:ext cx="2705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8888" y="1895475"/>
            <a:ext cx="7715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  переможець районного етапу, лауреат                 обласного туру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16387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575" y="188913"/>
            <a:ext cx="3717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Творчі доробки</a:t>
            </a:r>
            <a:endParaRPr lang="ru-RU" u="sng" dirty="0"/>
          </a:p>
        </p:txBody>
      </p:sp>
      <p:pic>
        <p:nvPicPr>
          <p:cNvPr id="16389" name="Picture 5" descr="D:\sai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46" y="3128805"/>
            <a:ext cx="2601242" cy="1658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6375" y="1196975"/>
            <a:ext cx="3887788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методичний посібник «Інтерактивні технології особистісно-зорієнтованого навчання»</a:t>
            </a:r>
          </a:p>
          <a:p>
            <a:pPr marL="457200" indent="-457200">
              <a:buFontTx/>
              <a:buChar char="-"/>
              <a:defRPr/>
            </a:pPr>
            <a:endParaRPr lang="uk-UA" sz="24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 marL="457200" indent="-457200">
              <a:buFontTx/>
              <a:buChar char="-"/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персональний сайт</a:t>
            </a:r>
          </a:p>
          <a:p>
            <a:pPr marL="457200" indent="-457200">
              <a:buFontTx/>
              <a:buChar char="-"/>
              <a:defRPr/>
            </a:pPr>
            <a:endParaRPr lang="uk-UA" sz="24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 marL="457200" indent="-457200">
              <a:buFontTx/>
              <a:buChar char="-"/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розміщення власних розробок на освітніх сайтах</a:t>
            </a:r>
            <a:endParaRPr lang="ru-RU" sz="2400" dirty="0"/>
          </a:p>
        </p:txBody>
      </p:sp>
      <p:pic>
        <p:nvPicPr>
          <p:cNvPr id="8" name="Рисунок 7" descr="D:\Новая папка\IMG_03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94" y="4725144"/>
            <a:ext cx="2586752" cy="170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Новая папка\IMG_03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58" y="796743"/>
            <a:ext cx="2302818" cy="244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17411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613" y="115888"/>
            <a:ext cx="6985000" cy="5172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              </a:t>
            </a: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Нагороди</a:t>
            </a:r>
          </a:p>
          <a:p>
            <a:pPr marL="342900" indent="-342900">
              <a:buFontTx/>
              <a:buChar char="-"/>
              <a:defRPr/>
            </a:pPr>
            <a:endParaRPr lang="uk-UA" sz="24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 marL="342900" indent="-342900">
              <a:buFontTx/>
              <a:buChar char="-"/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Диплом відділу освіти Прилуцької районної державної адміністрації, 2013р.</a:t>
            </a:r>
          </a:p>
          <a:p>
            <a:pPr marL="342900" indent="-342900">
              <a:buFontTx/>
              <a:buChar char="-"/>
              <a:defRPr/>
            </a:pPr>
            <a:endParaRPr lang="uk-UA" sz="24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 marL="342900" indent="-342900">
              <a:buFontTx/>
              <a:buChar char="-"/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Диплом управління освіти і науки Чернігівської обласної державної адміністрації, 2014р.</a:t>
            </a:r>
          </a:p>
          <a:p>
            <a:pPr marL="342900" indent="-342900">
              <a:buFontTx/>
              <a:buChar char="-"/>
              <a:defRPr/>
            </a:pPr>
            <a:endParaRPr lang="uk-UA" sz="24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 marL="342900" indent="-342900">
              <a:buFontTx/>
              <a:buChar char="-"/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Грамота Прилуцької районної державної адміністрації, 2014р.</a:t>
            </a:r>
          </a:p>
          <a:p>
            <a:pPr>
              <a:defRPr/>
            </a:pPr>
            <a:endParaRPr lang="uk-UA" sz="36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7413" name="Рисунок 4" descr="D:\Новая папка\IMG_03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3738" y="4514850"/>
            <a:ext cx="1512887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5" descr="D:\Новая папка\IMG_0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533900"/>
            <a:ext cx="1509713" cy="21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6" descr="D:\Новая папка\IMG_03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533900"/>
            <a:ext cx="1554162" cy="210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18435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35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063" y="836613"/>
            <a:ext cx="28797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Екскурсії</a:t>
            </a:r>
            <a:endParaRPr lang="ru-RU" sz="3200" u="sng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7563" y="133350"/>
            <a:ext cx="34925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Родинні свята</a:t>
            </a:r>
            <a:endParaRPr lang="ru-RU" sz="3200" u="sng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2225" y="3425825"/>
            <a:ext cx="73437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Загальношкільні заходи та акції</a:t>
            </a:r>
            <a:endParaRPr lang="ru-RU" sz="3200" u="sng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D:\Фото\грудень14\IMG_95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75" y="809707"/>
            <a:ext cx="3332480" cy="249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Фото\грудень14\IMG_96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8" y="4096371"/>
            <a:ext cx="3096344" cy="248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Desktop\IMG_02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79" y="4096371"/>
            <a:ext cx="3264779" cy="248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Фото\Травень14\IMG_790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0301"/>
            <a:ext cx="3015229" cy="209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19459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D:\Фото\ярмарок 17.05.14\IMG_7978 —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1950"/>
            <a:ext cx="4856480" cy="359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24075" y="260350"/>
            <a:ext cx="71135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Проектно-дослідницька діяльність</a:t>
            </a:r>
            <a:endParaRPr lang="ru-RU" sz="28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08575" y="1773238"/>
            <a:ext cx="7437438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Захист проекту </a:t>
            </a:r>
          </a:p>
          <a:p>
            <a:pPr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«Народні свята»,</a:t>
            </a:r>
          </a:p>
          <a:p>
            <a:pPr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2013-2014н.р.</a:t>
            </a:r>
          </a:p>
          <a:p>
            <a:pPr marL="342900" indent="-342900">
              <a:buFontTx/>
              <a:buChar char="-"/>
              <a:defRPr/>
            </a:pPr>
            <a:endParaRPr lang="uk-UA" sz="24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 marL="342900" indent="-342900">
              <a:buFontTx/>
              <a:buChar char="-"/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Робота над проектом</a:t>
            </a:r>
          </a:p>
          <a:p>
            <a:pPr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«Видатні українці»,</a:t>
            </a:r>
          </a:p>
          <a:p>
            <a:pPr>
              <a:defRPr/>
            </a:pPr>
            <a:r>
              <a:rPr lang="uk-UA" sz="24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2014-2015н.р.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20483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513" y="333375"/>
            <a:ext cx="4000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Складові успіху:</a:t>
            </a:r>
            <a:endParaRPr lang="ru-RU" sz="36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463" y="1125538"/>
            <a:ext cx="4283075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застосовую інтерактивні технології;</a:t>
            </a:r>
          </a:p>
          <a:p>
            <a:pPr>
              <a:defRPr/>
            </a:pPr>
            <a:endParaRPr lang="uk-UA" sz="20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•</a:t>
            </a:r>
            <a:r>
              <a:rPr lang="uk-UA" sz="20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не припинаю вивчати дітей;</a:t>
            </a:r>
          </a:p>
          <a:p>
            <a:pPr>
              <a:defRPr/>
            </a:pPr>
            <a:endParaRPr lang="uk-UA" sz="20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•</a:t>
            </a:r>
            <a:r>
              <a:rPr lang="uk-UA" sz="20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вчу дітей вчитися;</a:t>
            </a:r>
          </a:p>
          <a:p>
            <a:pPr>
              <a:defRPr/>
            </a:pPr>
            <a:endParaRPr lang="uk-UA" sz="20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• </a:t>
            </a: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віддаю перевагу несподіванкам на уроці;</a:t>
            </a:r>
          </a:p>
          <a:p>
            <a:pPr>
              <a:defRPr/>
            </a:pPr>
            <a:endParaRPr lang="uk-UA" sz="20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• залучаю батьків до співпраці;</a:t>
            </a:r>
          </a:p>
          <a:p>
            <a:pPr>
              <a:defRPr/>
            </a:pPr>
            <a:endParaRPr lang="uk-UA" sz="20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• підтримую у дітей інтерес до школи;</a:t>
            </a:r>
          </a:p>
          <a:p>
            <a:pPr>
              <a:defRPr/>
            </a:pPr>
            <a:endParaRPr lang="uk-UA" sz="20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• </a:t>
            </a:r>
            <a:r>
              <a:rPr lang="uk-UA" sz="20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удосконалюю  професійний рівень.</a:t>
            </a:r>
          </a:p>
          <a:p>
            <a:pPr>
              <a:defRPr/>
            </a:pPr>
            <a:endParaRPr lang="uk-UA" sz="20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endParaRPr lang="uk-UA" sz="20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•</a:t>
            </a:r>
          </a:p>
        </p:txBody>
      </p:sp>
      <p:pic>
        <p:nvPicPr>
          <p:cNvPr id="20487" name="Picture 7" descr="F:\Фото\треба розібрать\печать\Копия IMG_4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3848"/>
            <a:ext cx="4992476" cy="36472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3075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0351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G_00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132856"/>
            <a:ext cx="5256633" cy="3941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3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2528888" cy="24272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5525" y="201613"/>
            <a:ext cx="6669088" cy="2533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Дитина – це сонце , навколо якого мають </a:t>
            </a:r>
            <a:b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обертатися всі засоби навчання.</a:t>
            </a:r>
            <a:b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Учитель повинен лише створювати атмосферу,</a:t>
            </a:r>
            <a:b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в якій дитина має можливість висловлюватись.</a:t>
            </a:r>
            <a:b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uk-UA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                                                                          Ш.О.</a:t>
            </a:r>
            <a:r>
              <a:rPr lang="uk-UA" b="1" i="1" dirty="0" err="1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Амонашвілі</a:t>
            </a:r>
            <a:endParaRPr lang="uk-UA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21507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D:\Фото\вересень14\IMG_8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4695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213" y="5229225"/>
            <a:ext cx="3960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Дякую за увагу!</a:t>
            </a:r>
            <a:endParaRPr lang="ru-RU" sz="36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4099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413" y="476250"/>
            <a:ext cx="5526087" cy="2370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Науково-методична проблема:</a:t>
            </a:r>
          </a:p>
          <a:p>
            <a:pPr algn="ctr">
              <a:defRPr/>
            </a:pPr>
            <a:r>
              <a:rPr lang="uk-UA" sz="28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”Інтерактивні технології  особистісно-зорієнтованого навчання ”</a:t>
            </a:r>
            <a:endParaRPr lang="ru-RU" sz="28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5" name="Рисунок 4" descr="D:\Фото\жовтень 14\IMG_92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46552"/>
            <a:ext cx="4464496" cy="334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5123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375" y="260350"/>
            <a:ext cx="75596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    </a:t>
            </a: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Інтерактивне навчання  - це:</a:t>
            </a:r>
          </a:p>
          <a:p>
            <a:pPr>
              <a:defRPr/>
            </a:pPr>
            <a:endParaRPr lang="uk-UA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  <a:p>
            <a:pPr marL="571500" indent="-571500">
              <a:buFontTx/>
              <a:buChar char="-"/>
              <a:defRPr/>
            </a:pPr>
            <a:r>
              <a:rPr lang="uk-UA" sz="36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взаєморозуміння;</a:t>
            </a:r>
          </a:p>
          <a:p>
            <a:pPr marL="571500" indent="-571500">
              <a:buFontTx/>
              <a:buChar char="-"/>
              <a:defRPr/>
            </a:pPr>
            <a:r>
              <a:rPr lang="uk-UA" sz="36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взаємодія;</a:t>
            </a:r>
          </a:p>
          <a:p>
            <a:pPr marL="571500" indent="-571500">
              <a:buFontTx/>
              <a:buChar char="-"/>
              <a:defRPr/>
            </a:pPr>
            <a:r>
              <a:rPr lang="uk-UA" sz="36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взаємне вирішення </a:t>
            </a:r>
          </a:p>
          <a:p>
            <a:pPr>
              <a:defRPr/>
            </a:pPr>
            <a:r>
              <a:rPr lang="uk-UA" sz="3600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                       загальних завдань.</a:t>
            </a:r>
            <a:endParaRPr lang="ru-RU" sz="3600" b="1" i="1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</p:txBody>
      </p:sp>
      <p:pic>
        <p:nvPicPr>
          <p:cNvPr id="7" name="Рисунок 6" descr="D:\Фото\вересень14\IMG_89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43555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Фото\Школа\февраль детки\в торбинку\IMG_72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3240360" cy="264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6147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63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4075" y="115888"/>
            <a:ext cx="547211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Шляхи реалізації проблемного </a:t>
            </a:r>
          </a:p>
          <a:p>
            <a:pPr>
              <a:defRPr/>
            </a:pPr>
            <a:r>
              <a:rPr lang="uk-UA" sz="32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питання :</a:t>
            </a:r>
            <a:endParaRPr lang="ru-RU" sz="32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5842" name="Picture 2" descr="D:\1342380754_teacher_vectors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53" y="2248427"/>
            <a:ext cx="1959647" cy="4177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273175" y="4748213"/>
            <a:ext cx="2074863" cy="2043112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Актуалізація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досвіду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учнів</a:t>
            </a:r>
            <a:endParaRPr lang="ru-RU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490913" y="4221163"/>
            <a:ext cx="2155825" cy="2060575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Використання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активних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методів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і прийомів</a:t>
            </a:r>
            <a:endParaRPr lang="ru-RU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116013" y="2636838"/>
            <a:ext cx="2016125" cy="1944687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ситуації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успіху</a:t>
            </a:r>
            <a:endParaRPr lang="ru-RU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48038" y="2060575"/>
            <a:ext cx="2016125" cy="1944688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Організація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співпраці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учнів</a:t>
            </a:r>
            <a:endParaRPr lang="ru-RU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35625" y="1535113"/>
            <a:ext cx="2016125" cy="1944687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Проектно-</a:t>
            </a:r>
          </a:p>
          <a:p>
            <a:pPr algn="ctr">
              <a:defRPr/>
            </a:pPr>
            <a:r>
              <a:rPr lang="uk-UA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дослідницька</a:t>
            </a:r>
          </a:p>
          <a:p>
            <a:pPr algn="ctr">
              <a:defRPr/>
            </a:pPr>
            <a:r>
              <a:rPr lang="uk-UA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робота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724525" y="3706813"/>
            <a:ext cx="2016125" cy="1954212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Оцінювання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власної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діяльності</a:t>
            </a:r>
            <a:endParaRPr lang="ru-RU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7171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7463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250" y="188913"/>
            <a:ext cx="74168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За допомогою  інтерактивних методів діти вчаться :</a:t>
            </a:r>
            <a:br>
              <a:rPr lang="uk-UA" sz="32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endParaRPr lang="ru-RU" sz="32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5" name="Рисунок 4" descr="D:\Фото\Школа\IMG_75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33" y="2574358"/>
            <a:ext cx="3431700" cy="287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79388" y="4013200"/>
            <a:ext cx="2879725" cy="1631950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Слухати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іншу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людину</a:t>
            </a:r>
            <a:endParaRPr lang="ru-RU" sz="20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176588" y="5154613"/>
            <a:ext cx="3028950" cy="15875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Висловлюватись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і доводити власну думку</a:t>
            </a:r>
            <a:endParaRPr lang="ru-RU" sz="20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38125" y="2098675"/>
            <a:ext cx="2827338" cy="1631950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Самостійно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приймати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рішення</a:t>
            </a:r>
            <a:endParaRPr lang="ru-RU" sz="20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144838" y="1282700"/>
            <a:ext cx="2944812" cy="1631950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Аргументувати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і дискутувати</a:t>
            </a:r>
            <a:endParaRPr lang="ru-RU" sz="20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043613" y="2127250"/>
            <a:ext cx="2827337" cy="1633538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Взаємодіяти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 іншими людьми</a:t>
            </a:r>
            <a:endParaRPr lang="ru-RU" sz="20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089650" y="3957638"/>
            <a:ext cx="2735263" cy="1535112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Робити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вибір</a:t>
            </a:r>
            <a:endParaRPr lang="ru-RU" sz="20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8195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6150" y="188913"/>
            <a:ext cx="66055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u="sng" kern="0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Прийоми інтерактивного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u="sng" kern="0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           навчання:</a:t>
            </a:r>
            <a:endParaRPr lang="ru-RU" sz="3600" u="sng" kern="0" dirty="0">
              <a:solidFill>
                <a:sysClr val="windowText" lastClr="000000"/>
              </a:solidFill>
            </a:endParaRPr>
          </a:p>
        </p:txBody>
      </p:sp>
      <p:pic>
        <p:nvPicPr>
          <p:cNvPr id="8197" name="Picture 5" descr="gt5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484313"/>
            <a:ext cx="6408738" cy="46116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509ad26d839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41325"/>
            <a:ext cx="280828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c06dc95255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076700"/>
            <a:ext cx="2916238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9219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975" y="23813"/>
            <a:ext cx="43926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Робота в парах</a:t>
            </a:r>
            <a:endParaRPr lang="ru-RU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6" name="Picture 9" descr="IMG_67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5" y="899517"/>
            <a:ext cx="3733403" cy="2457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G_06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175" y="979488"/>
            <a:ext cx="3546475" cy="2378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650" y="3862388"/>
            <a:ext cx="29337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Робота      в малих </a:t>
            </a:r>
          </a:p>
          <a:p>
            <a:pPr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групах</a:t>
            </a:r>
            <a:endParaRPr lang="ru-RU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9" name="Picture 6" descr="IMG_67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15" y="3717032"/>
            <a:ext cx="3553204" cy="25334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G_66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4763" y="3213100"/>
            <a:ext cx="239871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73238"/>
            <a:ext cx="7345362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uk-UA" smtClean="0"/>
              <a:t>     </a:t>
            </a:r>
          </a:p>
        </p:txBody>
      </p:sp>
      <p:pic>
        <p:nvPicPr>
          <p:cNvPr id="10243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4300" y="115888"/>
            <a:ext cx="51117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Інтерактивні ігри</a:t>
            </a:r>
            <a:endParaRPr lang="ru-RU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5" name="Picture 6" descr="IMG_06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72" y="762963"/>
            <a:ext cx="3379055" cy="27381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G_06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888593"/>
            <a:ext cx="3162511" cy="24868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313" y="4089400"/>
            <a:ext cx="30241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«Розумний </a:t>
            </a:r>
          </a:p>
          <a:p>
            <a:pPr algn="ctr">
              <a:defRPr/>
            </a:pPr>
            <a:r>
              <a:rPr lang="uk-UA" sz="36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/>
              </a:rPr>
              <a:t>м'ячик»</a:t>
            </a:r>
            <a:endParaRPr lang="ru-RU" sz="3600" b="1" i="1" u="sng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/>
            </a:endParaRPr>
          </a:p>
        </p:txBody>
      </p:sp>
      <p:pic>
        <p:nvPicPr>
          <p:cNvPr id="9" name="Рисунок 8" descr="F:\Фото\треба розібрать\печать\IMG_685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4550" y="3789363"/>
            <a:ext cx="34925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648</TotalTime>
  <Words>318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Calibri</vt:lpstr>
      <vt:lpstr>Comic Sans MS</vt:lpstr>
      <vt:lpstr>День Победы_06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Вчитель</cp:lastModifiedBy>
  <cp:revision>59</cp:revision>
  <dcterms:created xsi:type="dcterms:W3CDTF">2013-03-16T20:41:41Z</dcterms:created>
  <dcterms:modified xsi:type="dcterms:W3CDTF">2015-02-26T17:51:54Z</dcterms:modified>
</cp:coreProperties>
</file>