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28.02.2015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 descr="Система координат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805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Овал 2">
            <a:hlinkHover r:id="rId4" action="ppaction://hlinksldjump"/>
          </p:cNvPr>
          <p:cNvSpPr/>
          <p:nvPr/>
        </p:nvSpPr>
        <p:spPr>
          <a:xfrm>
            <a:off x="5050061" y="2392412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>
            <a:hlinkHover r:id="rId5" action="ppaction://hlinksldjump"/>
          </p:cNvPr>
          <p:cNvSpPr/>
          <p:nvPr/>
        </p:nvSpPr>
        <p:spPr>
          <a:xfrm>
            <a:off x="2109217" y="1647081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>
            <a:hlinkHover r:id="rId6" action="ppaction://hlinksldjump"/>
          </p:cNvPr>
          <p:cNvSpPr/>
          <p:nvPr/>
        </p:nvSpPr>
        <p:spPr>
          <a:xfrm>
            <a:off x="6497861" y="455458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круглений прямокутник 5">
            <a:hlinkClick r:id="rId2" action="ppaction://hlinksldjump"/>
          </p:cNvPr>
          <p:cNvSpPr/>
          <p:nvPr/>
        </p:nvSpPr>
        <p:spPr>
          <a:xfrm>
            <a:off x="7391400" y="6248400"/>
            <a:ext cx="1333500" cy="32385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Сховати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кутник 11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 descr="Система координат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5040536" y="236383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>
            <a:hlinkHover r:id="rId5" action="ppaction://hlinksldjump"/>
          </p:cNvPr>
          <p:cNvSpPr/>
          <p:nvPr/>
        </p:nvSpPr>
        <p:spPr>
          <a:xfrm>
            <a:off x="2118742" y="1666131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>
            <a:hlinkHover r:id="rId6" action="ppaction://hlinksldjump"/>
          </p:cNvPr>
          <p:cNvSpPr/>
          <p:nvPr/>
        </p:nvSpPr>
        <p:spPr>
          <a:xfrm>
            <a:off x="6488336" y="451648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круглений прямокутник 5">
            <a:hlinkClick r:id="rId2" action="ppaction://hlinksldjump"/>
          </p:cNvPr>
          <p:cNvSpPr/>
          <p:nvPr/>
        </p:nvSpPr>
        <p:spPr>
          <a:xfrm>
            <a:off x="7372350" y="6257925"/>
            <a:ext cx="1333500" cy="32385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Сховати</a:t>
            </a:r>
            <a:endParaRPr lang="uk-UA" sz="2000" b="1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5248275" y="2238375"/>
            <a:ext cx="76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(2; 2)</a:t>
            </a:r>
            <a:endParaRPr lang="uk-U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 descr="Система координат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04637" cy="685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Овал 2">
            <a:hlinkHover r:id="rId5" action="ppaction://hlinksldjump"/>
          </p:cNvPr>
          <p:cNvSpPr/>
          <p:nvPr/>
        </p:nvSpPr>
        <p:spPr>
          <a:xfrm>
            <a:off x="5021486" y="236383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2099692" y="1666131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>
            <a:hlinkHover r:id="rId6" action="ppaction://hlinksldjump"/>
          </p:cNvPr>
          <p:cNvSpPr/>
          <p:nvPr/>
        </p:nvSpPr>
        <p:spPr>
          <a:xfrm>
            <a:off x="6469286" y="4526012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круглений прямокутник 5">
            <a:hlinkClick r:id="rId2" action="ppaction://hlinksldjump"/>
          </p:cNvPr>
          <p:cNvSpPr/>
          <p:nvPr/>
        </p:nvSpPr>
        <p:spPr>
          <a:xfrm>
            <a:off x="7296150" y="6229350"/>
            <a:ext cx="1333500" cy="32385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Сховати</a:t>
            </a:r>
            <a:endParaRPr lang="uk-UA" sz="2000" b="1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1257300" y="1543050"/>
            <a:ext cx="781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(-2; 3)</a:t>
            </a:r>
            <a:endParaRPr lang="uk-U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кутник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Рисунок 1" descr="Система координат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Овал 2">
            <a:hlinkHover r:id="rId5" action="ppaction://hlinksldjump"/>
          </p:cNvPr>
          <p:cNvSpPr/>
          <p:nvPr/>
        </p:nvSpPr>
        <p:spPr>
          <a:xfrm>
            <a:off x="5040536" y="238288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>
            <a:hlinkHover r:id="rId6" action="ppaction://hlinksldjump"/>
          </p:cNvPr>
          <p:cNvSpPr/>
          <p:nvPr/>
        </p:nvSpPr>
        <p:spPr>
          <a:xfrm>
            <a:off x="2118742" y="1666131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6497861" y="4516487"/>
            <a:ext cx="124396" cy="12439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круглений прямокутник 5">
            <a:hlinkClick r:id="rId2" action="ppaction://hlinksldjump"/>
          </p:cNvPr>
          <p:cNvSpPr/>
          <p:nvPr/>
        </p:nvSpPr>
        <p:spPr>
          <a:xfrm>
            <a:off x="7372350" y="6229350"/>
            <a:ext cx="1333500" cy="32385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Сховати</a:t>
            </a:r>
            <a:endParaRPr lang="uk-UA" sz="2000" b="1" dirty="0"/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6696074" y="438150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(4; -1)</a:t>
            </a:r>
            <a:endParaRPr lang="uk-U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20</Words>
  <Application>Microsoft Office PowerPoint</Application>
  <PresentationFormat>Екран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Валерий</dc:creator>
  <cp:lastModifiedBy>Валерий</cp:lastModifiedBy>
  <cp:revision>10</cp:revision>
  <dcterms:created xsi:type="dcterms:W3CDTF">2015-02-28T07:22:56Z</dcterms:created>
  <dcterms:modified xsi:type="dcterms:W3CDTF">2015-02-28T08:32:40Z</dcterms:modified>
</cp:coreProperties>
</file>